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Roboto"/>
      <p:regular r:id="rId52"/>
      <p:bold r:id="rId53"/>
      <p:italic r:id="rId54"/>
      <p:boldItalic r:id="rId55"/>
    </p:embeddedFont>
    <p:embeddedFont>
      <p:font typeface="Tahoma"/>
      <p:regular r:id="rId56"/>
      <p:bold r:id="rId57"/>
    </p:embeddedFont>
    <p:embeddedFont>
      <p:font typeface="Book Antiqua"/>
      <p:regular r:id="rId58"/>
      <p:bold r:id="rId59"/>
      <p:italic r:id="rId60"/>
      <p:boldItalic r:id="rId61"/>
    </p:embeddedFont>
    <p:embeddedFont>
      <p:font typeface="Helvetica Neue"/>
      <p:regular r:id="rId62"/>
      <p:bold r:id="rId63"/>
      <p:italic r:id="rId64"/>
      <p:boldItalic r:id="rId65"/>
    </p:embeddedFont>
    <p:embeddedFont>
      <p:font typeface="Century Gothic"/>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regular.fntdata"/><Relationship Id="rId61" Type="http://schemas.openxmlformats.org/officeDocument/2006/relationships/font" Target="fonts/BookAntiqua-boldItalic.fntdata"/><Relationship Id="rId20" Type="http://schemas.openxmlformats.org/officeDocument/2006/relationships/slide" Target="slides/slide14.xml"/><Relationship Id="rId64" Type="http://schemas.openxmlformats.org/officeDocument/2006/relationships/font" Target="fonts/HelveticaNeue-italic.fntdata"/><Relationship Id="rId63" Type="http://schemas.openxmlformats.org/officeDocument/2006/relationships/font" Target="fonts/HelveticaNeue-bold.fntdata"/><Relationship Id="rId22" Type="http://schemas.openxmlformats.org/officeDocument/2006/relationships/slide" Target="slides/slide16.xml"/><Relationship Id="rId66" Type="http://schemas.openxmlformats.org/officeDocument/2006/relationships/font" Target="fonts/CenturyGothic-regular.fntdata"/><Relationship Id="rId21" Type="http://schemas.openxmlformats.org/officeDocument/2006/relationships/slide" Target="slides/slide15.xml"/><Relationship Id="rId65" Type="http://schemas.openxmlformats.org/officeDocument/2006/relationships/font" Target="fonts/HelveticaNeue-boldItalic.fntdata"/><Relationship Id="rId24" Type="http://schemas.openxmlformats.org/officeDocument/2006/relationships/slide" Target="slides/slide18.xml"/><Relationship Id="rId68" Type="http://schemas.openxmlformats.org/officeDocument/2006/relationships/font" Target="fonts/CenturyGothic-italic.fntdata"/><Relationship Id="rId23" Type="http://schemas.openxmlformats.org/officeDocument/2006/relationships/slide" Target="slides/slide17.xml"/><Relationship Id="rId67" Type="http://schemas.openxmlformats.org/officeDocument/2006/relationships/font" Target="fonts/CenturyGothic-bold.fntdata"/><Relationship Id="rId60" Type="http://schemas.openxmlformats.org/officeDocument/2006/relationships/font" Target="fonts/BookAntiqua-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5.xml"/><Relationship Id="rId55" Type="http://schemas.openxmlformats.org/officeDocument/2006/relationships/font" Target="fonts/Roboto-boldItalic.fntdata"/><Relationship Id="rId10" Type="http://schemas.openxmlformats.org/officeDocument/2006/relationships/slide" Target="slides/slide4.xml"/><Relationship Id="rId54" Type="http://schemas.openxmlformats.org/officeDocument/2006/relationships/font" Target="fonts/Roboto-italic.fntdata"/><Relationship Id="rId13" Type="http://schemas.openxmlformats.org/officeDocument/2006/relationships/slide" Target="slides/slide7.xml"/><Relationship Id="rId57" Type="http://schemas.openxmlformats.org/officeDocument/2006/relationships/font" Target="fonts/Tahoma-bold.fntdata"/><Relationship Id="rId12" Type="http://schemas.openxmlformats.org/officeDocument/2006/relationships/slide" Target="slides/slide6.xml"/><Relationship Id="rId56" Type="http://schemas.openxmlformats.org/officeDocument/2006/relationships/font" Target="fonts/Tahoma-regular.fntdata"/><Relationship Id="rId15" Type="http://schemas.openxmlformats.org/officeDocument/2006/relationships/slide" Target="slides/slide9.xml"/><Relationship Id="rId59" Type="http://schemas.openxmlformats.org/officeDocument/2006/relationships/font" Target="fonts/BookAntiqua-bold.fntdata"/><Relationship Id="rId14" Type="http://schemas.openxmlformats.org/officeDocument/2006/relationships/slide" Target="slides/slide8.xml"/><Relationship Id="rId58" Type="http://schemas.openxmlformats.org/officeDocument/2006/relationships/font" Target="fonts/BookAntiqua-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b84608b8df_0_2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b84608b8df_0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e68f69554c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e68f69554c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marR="426525" rtl="0" algn="l">
              <a:lnSpc>
                <a:spcPct val="119952"/>
              </a:lnSpc>
              <a:spcBef>
                <a:spcPts val="0"/>
              </a:spcBef>
              <a:spcAft>
                <a:spcPts val="0"/>
              </a:spcAft>
              <a:buClr>
                <a:schemeClr val="dk1"/>
              </a:buClr>
              <a:buSzPts val="1400"/>
              <a:buChar char="●"/>
            </a:pPr>
            <a:r>
              <a:rPr lang="en" sz="1400">
                <a:solidFill>
                  <a:schemeClr val="dk1"/>
                </a:solidFill>
              </a:rPr>
              <a:t>Equipment that has been used will be cleaned and sanitized following district sanitization procedures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68f69554c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e68f69554c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3fb4273f40_0_1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3fb4273f40_0_1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68f69554c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e68f69554c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3fb4273f40_0_1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3fb4273f40_0_1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3fb4273f40_0_1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3fb4273f40_0_1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6f4c5a9d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36f4c5a9d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3fb4273f40_0_1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3fb4273f40_0_1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3fb4273f40_0_1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3fb4273f40_0_1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404a9d85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404a9d85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e68f6955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e68f6955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404a9d855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404a9d85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b84608b8df_0_9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b84608b8df_0_9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68f69554c_0_9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e68f69554c_0_9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3fb4273f40_0_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61" name="Google Shape;361;g13fb4273f40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2" name="Google Shape;362;g13fb4273f40_0_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3fb4273f40_0_1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3fb4273f40_0_1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3fb4273f40_0_1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3fb4273f40_0_1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3fb4273f40_0_1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Not a one size fits all approach (Districts/ Communities/ Schools)…..We use a layered approach towards safety</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Multiple systems of support </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385" name="Google Shape;385;g13fb4273f40_0_1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3fb4273f40_0_8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96" name="Google Shape;396;g13fb4273f40_0_8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g13fb4273f40_0_8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3fb4273f40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3fb4273f40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fb4273f40_0_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3fb4273f40_0_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ed47385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ed47385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3fb4273f40_0_1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3fb4273f40_0_1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3fb4273f40_0_1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3fb4273f40_0_1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Power outage, contained Fire, Lockdown / suspicion of weapons</a:t>
            </a:r>
            <a:endParaRPr sz="1200">
              <a:solidFill>
                <a:schemeClr val="dk1"/>
              </a:solidFill>
              <a:latin typeface="Book Antiqua"/>
              <a:ea typeface="Book Antiqua"/>
              <a:cs typeface="Book Antiqua"/>
              <a:sym typeface="Book Antiqua"/>
            </a:endParaRPr>
          </a:p>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Students involved in outside critical incident (includes weekend activity)</a:t>
            </a:r>
            <a:endParaRPr sz="1200">
              <a:solidFill>
                <a:schemeClr val="dk1"/>
              </a:solidFill>
              <a:latin typeface="Book Antiqua"/>
              <a:ea typeface="Book Antiqua"/>
              <a:cs typeface="Book Antiqua"/>
              <a:sym typeface="Book Antiqua"/>
            </a:endParaRPr>
          </a:p>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Hospitalization (Student or staff injury requiring medical assistance), 5150</a:t>
            </a:r>
            <a:endParaRPr sz="1200">
              <a:solidFill>
                <a:schemeClr val="dk1"/>
              </a:solidFill>
              <a:latin typeface="Book Antiqua"/>
              <a:ea typeface="Book Antiqua"/>
              <a:cs typeface="Book Antiqua"/>
              <a:sym typeface="Book Antiqua"/>
            </a:endParaRPr>
          </a:p>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Police Activity / Student or Staff arrest</a:t>
            </a:r>
            <a:endParaRPr sz="1200">
              <a:solidFill>
                <a:schemeClr val="dk1"/>
              </a:solidFill>
              <a:latin typeface="Book Antiqua"/>
              <a:ea typeface="Book Antiqua"/>
              <a:cs typeface="Book Antiqua"/>
              <a:sym typeface="Book Antiqua"/>
            </a:endParaRPr>
          </a:p>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Missing student</a:t>
            </a:r>
            <a:endParaRPr sz="1200">
              <a:solidFill>
                <a:schemeClr val="dk1"/>
              </a:solidFill>
              <a:latin typeface="Book Antiqua"/>
              <a:ea typeface="Book Antiqua"/>
              <a:cs typeface="Book Antiqua"/>
              <a:sym typeface="Book Antiqua"/>
            </a:endParaRPr>
          </a:p>
          <a:p>
            <a:pPr indent="-304800" lvl="0" marL="457200" rtl="0" algn="l">
              <a:lnSpc>
                <a:spcPct val="115000"/>
              </a:lnSpc>
              <a:spcBef>
                <a:spcPts val="0"/>
              </a:spcBef>
              <a:spcAft>
                <a:spcPts val="0"/>
              </a:spcAft>
              <a:buClr>
                <a:schemeClr val="dk1"/>
              </a:buClr>
              <a:buSzPts val="1200"/>
              <a:buFont typeface="Book Antiqua"/>
              <a:buChar char="●"/>
            </a:pPr>
            <a:r>
              <a:rPr lang="en" sz="1200">
                <a:solidFill>
                  <a:schemeClr val="dk1"/>
                </a:solidFill>
                <a:latin typeface="Book Antiqua"/>
                <a:ea typeface="Book Antiqua"/>
                <a:cs typeface="Book Antiqua"/>
                <a:sym typeface="Book Antiqua"/>
              </a:rPr>
              <a:t>Pandemic response (Covid-19 outbreak)*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3fb4273f40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3fb4273f40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b84608b8df_0_17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b84608b8df_0_17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b84608b8df_0_13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b84608b8df_0_13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fb4273f40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458" name="Google Shape;458;g13fb4273f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9" name="Google Shape;459;g13fb4273f4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b84608b8df_0_1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gb84608b8df_0_1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b84608b8df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b84608b8df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b84608b8df_0_1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b84608b8df_0_1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high school has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b84608b8df_0_19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b84608b8df_0_1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3fb4273f40_0_1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3fb4273f40_0_1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e68f69554c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e68f69554c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e68f69554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e68f69554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e68f69554c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e68f69554c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b84608b8df_0_1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b84608b8df_0_16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b84608b8df_0_1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b84608b8df_0_1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e4780808c7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ge4780808c7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68f69554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68f69554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40153" rtl="0" algn="l">
              <a:lnSpc>
                <a:spcPct val="119396"/>
              </a:lnSpc>
              <a:spcBef>
                <a:spcPts val="1560"/>
              </a:spcBef>
              <a:spcAft>
                <a:spcPts val="0"/>
              </a:spcAft>
              <a:buNone/>
            </a:pPr>
            <a:r>
              <a:t/>
            </a:r>
            <a:endParaRPr sz="1000">
              <a:solidFill>
                <a:schemeClr val="dk1"/>
              </a:solidFill>
              <a:highlight>
                <a:srgbClr val="FFFFFF"/>
              </a:highlight>
              <a:latin typeface="Helvetica Neue"/>
              <a:ea typeface="Helvetica Neue"/>
              <a:cs typeface="Helvetica Neue"/>
              <a:sym typeface="Helvetica Neue"/>
            </a:endParaRPr>
          </a:p>
          <a:p>
            <a:pPr indent="-292100" lvl="0" marL="457200" marR="852016" rtl="0" algn="l">
              <a:spcBef>
                <a:spcPts val="67"/>
              </a:spcBef>
              <a:spcAft>
                <a:spcPts val="0"/>
              </a:spcAft>
              <a:buClr>
                <a:schemeClr val="dk1"/>
              </a:buClr>
              <a:buSzPts val="1000"/>
              <a:buFont typeface="Helvetica Neue"/>
              <a:buAutoNum type="arabicPeriod"/>
            </a:pPr>
            <a:r>
              <a:rPr lang="en" sz="1000">
                <a:solidFill>
                  <a:schemeClr val="dk1"/>
                </a:solidFill>
                <a:highlight>
                  <a:srgbClr val="FFFFFF"/>
                </a:highlight>
                <a:latin typeface="Helvetica Neue"/>
                <a:ea typeface="Helvetica Neue"/>
                <a:cs typeface="Helvetica Neue"/>
                <a:sym typeface="Helvetica Neue"/>
              </a:rPr>
              <a:t>A mask break will be recommended</a:t>
            </a:r>
            <a:endParaRPr sz="1000">
              <a:solidFill>
                <a:schemeClr val="dk1"/>
              </a:solidFill>
              <a:latin typeface="Helvetica Neue"/>
              <a:ea typeface="Helvetica Neue"/>
              <a:cs typeface="Helvetica Neue"/>
              <a:sym typeface="Helvetica Neue"/>
            </a:endParaRPr>
          </a:p>
          <a:p>
            <a:pPr indent="-292100" lvl="0" marL="457200" marR="852016" rtl="0" algn="l">
              <a:spcBef>
                <a:spcPts val="0"/>
              </a:spcBef>
              <a:spcAft>
                <a:spcPts val="0"/>
              </a:spcAft>
              <a:buClr>
                <a:schemeClr val="dk1"/>
              </a:buClr>
              <a:buSzPts val="1000"/>
              <a:buFont typeface="Helvetica Neue"/>
              <a:buAutoNum type="arabicPeriod"/>
            </a:pPr>
            <a:r>
              <a:rPr lang="en" sz="1000">
                <a:solidFill>
                  <a:schemeClr val="dk1"/>
                </a:solidFill>
                <a:highlight>
                  <a:srgbClr val="FFFFFF"/>
                </a:highlight>
                <a:latin typeface="Helvetica Neue"/>
                <a:ea typeface="Helvetica Neue"/>
                <a:cs typeface="Helvetica Neue"/>
                <a:sym typeface="Helvetica Neue"/>
              </a:rPr>
              <a:t>Reasons for wearing a mask will be explained</a:t>
            </a:r>
            <a:r>
              <a:rPr lang="en" sz="10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a:p>
            <a:pPr indent="-292100" lvl="0" marL="457200" marR="852016" rtl="0" algn="l">
              <a:spcBef>
                <a:spcPts val="0"/>
              </a:spcBef>
              <a:spcAft>
                <a:spcPts val="0"/>
              </a:spcAft>
              <a:buClr>
                <a:schemeClr val="dk1"/>
              </a:buClr>
              <a:buSzPts val="1000"/>
              <a:buFont typeface="Helvetica Neue"/>
              <a:buAutoNum type="arabicPeriod"/>
            </a:pPr>
            <a:r>
              <a:rPr lang="en" sz="1000">
                <a:solidFill>
                  <a:schemeClr val="dk1"/>
                </a:solidFill>
                <a:highlight>
                  <a:srgbClr val="FFFFFF"/>
                </a:highlight>
                <a:latin typeface="Helvetica Neue"/>
                <a:ea typeface="Helvetica Neue"/>
                <a:cs typeface="Helvetica Neue"/>
                <a:sym typeface="Helvetica Neue"/>
              </a:rPr>
              <a:t> If refusal to wear a mask continues, the parent/caregiver will be contacted</a:t>
            </a:r>
            <a:r>
              <a:rPr lang="en" sz="1000">
                <a:solidFill>
                  <a:schemeClr val="dk1"/>
                </a:solidFill>
                <a:latin typeface="Helvetica Neue"/>
                <a:ea typeface="Helvetica Neue"/>
                <a:cs typeface="Helvetica Neue"/>
                <a:sym typeface="Helvetica Neue"/>
              </a:rPr>
              <a:t> </a:t>
            </a:r>
            <a:r>
              <a:rPr lang="en" sz="1000">
                <a:solidFill>
                  <a:schemeClr val="dk1"/>
                </a:solidFill>
                <a:highlight>
                  <a:srgbClr val="FFFFFF"/>
                </a:highlight>
                <a:latin typeface="Helvetica Neue"/>
                <a:ea typeface="Helvetica Neue"/>
                <a:cs typeface="Helvetica Neue"/>
                <a:sym typeface="Helvetica Neue"/>
              </a:rPr>
              <a:t>to pick up their child.</a:t>
            </a:r>
            <a:r>
              <a:rPr lang="en" sz="10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3fdce887f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3fdce887f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68f69554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68f69554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Use theaters, multi purpose rooms or gymnasiums when possible</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3fb4273f40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3fb4273f40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68f69554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68f69554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marR="154823" rtl="0" algn="l">
              <a:lnSpc>
                <a:spcPct val="102278"/>
              </a:lnSpc>
              <a:spcBef>
                <a:spcPts val="67"/>
              </a:spcBef>
              <a:spcAft>
                <a:spcPts val="0"/>
              </a:spcAft>
              <a:buClr>
                <a:schemeClr val="dk1"/>
              </a:buClr>
              <a:buSzPts val="1400"/>
              <a:buChar char="○"/>
            </a:pPr>
            <a:r>
              <a:rPr lang="en" sz="1400">
                <a:solidFill>
                  <a:schemeClr val="dk1"/>
                </a:solidFill>
                <a:highlight>
                  <a:srgbClr val="FFFFFF"/>
                </a:highlight>
              </a:rPr>
              <a:t>Vaccination verification </a:t>
            </a:r>
            <a:endParaRPr sz="1400">
              <a:solidFill>
                <a:schemeClr val="dk1"/>
              </a:solidFill>
              <a:highlight>
                <a:srgbClr val="FFFFFF"/>
              </a:highlight>
            </a:endParaRPr>
          </a:p>
          <a:p>
            <a:pPr indent="-317500" lvl="1" marL="914400" marR="154823" rtl="0" algn="l">
              <a:lnSpc>
                <a:spcPct val="102278"/>
              </a:lnSpc>
              <a:spcBef>
                <a:spcPts val="0"/>
              </a:spcBef>
              <a:spcAft>
                <a:spcPts val="0"/>
              </a:spcAft>
              <a:buClr>
                <a:schemeClr val="dk1"/>
              </a:buClr>
              <a:buSzPts val="1400"/>
              <a:buChar char="○"/>
            </a:pPr>
            <a:r>
              <a:rPr lang="en" sz="1400">
                <a:solidFill>
                  <a:schemeClr val="dk1"/>
                </a:solidFill>
                <a:highlight>
                  <a:srgbClr val="FFFFFF"/>
                </a:highlight>
              </a:rPr>
              <a:t>Or proof of recent negative Covid test results</a:t>
            </a:r>
            <a:endParaRPr sz="1400">
              <a:solidFill>
                <a:schemeClr val="dk1"/>
              </a:solidFill>
              <a:highlight>
                <a:srgbClr val="FFFFFF"/>
              </a:highlight>
            </a:endParaRPr>
          </a:p>
          <a:p>
            <a:pPr indent="-317500" lvl="1" marL="914400" marR="154823" rtl="0" algn="l">
              <a:lnSpc>
                <a:spcPct val="102278"/>
              </a:lnSpc>
              <a:spcBef>
                <a:spcPts val="0"/>
              </a:spcBef>
              <a:spcAft>
                <a:spcPts val="0"/>
              </a:spcAft>
              <a:buClr>
                <a:schemeClr val="dk1"/>
              </a:buClr>
              <a:buSzPts val="1400"/>
              <a:buChar char="○"/>
            </a:pPr>
            <a:r>
              <a:rPr lang="en" sz="1400">
                <a:solidFill>
                  <a:schemeClr val="dk1"/>
                </a:solidFill>
                <a:highlight>
                  <a:srgbClr val="FFFFFF"/>
                </a:highlight>
              </a:rPr>
              <a:t>WCCUSD Masking policy</a:t>
            </a:r>
            <a:endParaRPr sz="1400">
              <a:solidFill>
                <a:schemeClr val="dk1"/>
              </a:solidFill>
              <a:highlight>
                <a:srgbClr val="FFFFFF"/>
              </a:highlight>
            </a:endParaRPr>
          </a:p>
          <a:p>
            <a:pPr indent="0" lvl="0" marL="0" marR="154823" rtl="0" algn="l">
              <a:lnSpc>
                <a:spcPct val="102278"/>
              </a:lnSpc>
              <a:spcBef>
                <a:spcPts val="67"/>
              </a:spcBef>
              <a:spcAft>
                <a:spcPts val="0"/>
              </a:spcAft>
              <a:buNone/>
            </a:pPr>
            <a:r>
              <a:t/>
            </a:r>
            <a:endParaRPr sz="1400">
              <a:solidFill>
                <a:schemeClr val="dk1"/>
              </a:solidFill>
              <a:highlight>
                <a:srgbClr val="FFFFFF"/>
              </a:highlight>
            </a:endParaRPr>
          </a:p>
          <a:p>
            <a:pPr indent="0" lvl="0" marL="0" rtl="0" algn="l">
              <a:spcBef>
                <a:spcPts val="0"/>
              </a:spcBef>
              <a:spcAft>
                <a:spcPts val="0"/>
              </a:spcAft>
              <a:buNone/>
            </a:pPr>
            <a:r>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pic>
        <p:nvPicPr>
          <p:cNvPr descr="Overlay-ContentSlides.png" id="51" name="Google Shape;51;p13"/>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52" name="Google Shape;52;p13"/>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13"/>
          <p:cNvSpPr txBox="1"/>
          <p:nvPr>
            <p:ph idx="1" type="body"/>
          </p:nvPr>
        </p:nvSpPr>
        <p:spPr>
          <a:xfrm>
            <a:off x="779463" y="1371600"/>
            <a:ext cx="7583400" cy="3156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54" name="Google Shape;54;p13"/>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13"/>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13"/>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57" name="Shape 57"/>
        <p:cNvGrpSpPr/>
        <p:nvPr/>
      </p:nvGrpSpPr>
      <p:grpSpPr>
        <a:xfrm>
          <a:off x="0" y="0"/>
          <a:ext cx="0" cy="0"/>
          <a:chOff x="0" y="0"/>
          <a:chExt cx="0" cy="0"/>
        </a:xfrm>
      </p:grpSpPr>
      <p:sp>
        <p:nvSpPr>
          <p:cNvPr id="58" name="Google Shape;58;p14"/>
          <p:cNvSpPr txBox="1"/>
          <p:nvPr>
            <p:ph type="title"/>
          </p:nvPr>
        </p:nvSpPr>
        <p:spPr>
          <a:xfrm>
            <a:off x="0" y="352425"/>
            <a:ext cx="7969200" cy="6966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14"/>
          <p:cNvSpPr txBox="1"/>
          <p:nvPr>
            <p:ph idx="1" type="body"/>
          </p:nvPr>
        </p:nvSpPr>
        <p:spPr>
          <a:xfrm>
            <a:off x="198438" y="1034653"/>
            <a:ext cx="3808500" cy="36243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60" name="Google Shape;60;p14"/>
          <p:cNvSpPr/>
          <p:nvPr>
            <p:ph idx="2" type="clipArt"/>
          </p:nvPr>
        </p:nvSpPr>
        <p:spPr>
          <a:xfrm>
            <a:off x="4159250" y="1034653"/>
            <a:ext cx="3808500" cy="3624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lvl="1" marR="0" rtl="0" algn="l">
              <a:lnSpc>
                <a:spcPct val="100000"/>
              </a:lnSpc>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lvl="2"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61" name="Google Shape;61;p14"/>
          <p:cNvSpPr txBox="1"/>
          <p:nvPr>
            <p:ph idx="12" type="sldNum"/>
          </p:nvPr>
        </p:nvSpPr>
        <p:spPr>
          <a:xfrm>
            <a:off x="-642938" y="4786313"/>
            <a:ext cx="1284300" cy="357000"/>
          </a:xfrm>
          <a:prstGeom prst="rect">
            <a:avLst/>
          </a:prstGeom>
          <a:noFill/>
          <a:ln>
            <a:noFill/>
          </a:ln>
        </p:spPr>
        <p:txBody>
          <a:bodyPr anchorCtr="0" anchor="ctr" bIns="45700" lIns="91425" spcFirstLastPara="1" rIns="91425" wrap="square" tIns="45700">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2" name="Shape 62"/>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pic>
        <p:nvPicPr>
          <p:cNvPr descr="Overlay-TitleSlide.png" id="71" name="Google Shape;71;p17"/>
          <p:cNvPicPr preferRelativeResize="0"/>
          <p:nvPr/>
        </p:nvPicPr>
        <p:blipFill rotWithShape="1">
          <a:blip r:embed="rId2">
            <a:alphaModFix/>
          </a:blip>
          <a:srcRect b="0" l="0" r="0" t="0"/>
          <a:stretch/>
        </p:blipFill>
        <p:spPr>
          <a:xfrm>
            <a:off x="158367" y="140589"/>
            <a:ext cx="6620451" cy="4862323"/>
          </a:xfrm>
          <a:prstGeom prst="rect">
            <a:avLst/>
          </a:prstGeom>
          <a:noFill/>
          <a:ln>
            <a:noFill/>
          </a:ln>
        </p:spPr>
      </p:pic>
      <p:sp>
        <p:nvSpPr>
          <p:cNvPr id="72" name="Google Shape;72;p1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7"/>
          <p:cNvSpPr txBox="1"/>
          <p:nvPr>
            <p:ph type="ctrTitle"/>
          </p:nvPr>
        </p:nvSpPr>
        <p:spPr>
          <a:xfrm>
            <a:off x="1600200" y="1869281"/>
            <a:ext cx="6762600" cy="1102500"/>
          </a:xfrm>
          <a:prstGeom prst="rect">
            <a:avLst/>
          </a:prstGeom>
          <a:noFill/>
          <a:ln>
            <a:noFill/>
          </a:ln>
        </p:spPr>
        <p:txBody>
          <a:bodyPr anchorCtr="0" anchor="b" bIns="45700" lIns="91425" spcFirstLastPara="1" rIns="91425" wrap="square" tIns="45700">
            <a:noAutofit/>
          </a:bodyPr>
          <a:lstStyle>
            <a:lvl1pPr lvl="0" rtl="0" algn="r">
              <a:lnSpc>
                <a:spcPct val="100000"/>
              </a:lnSpc>
              <a:spcBef>
                <a:spcPts val="0"/>
              </a:spcBef>
              <a:spcAft>
                <a:spcPts val="0"/>
              </a:spcAft>
              <a:buClr>
                <a:schemeClr val="lt1"/>
              </a:buClr>
              <a:buSzPts val="4400"/>
              <a:buFont typeface="Trebuchet MS"/>
              <a:buNone/>
              <a:defRPr sz="4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p17"/>
          <p:cNvSpPr txBox="1"/>
          <p:nvPr>
            <p:ph idx="1" type="subTitle"/>
          </p:nvPr>
        </p:nvSpPr>
        <p:spPr>
          <a:xfrm>
            <a:off x="1600201" y="2975162"/>
            <a:ext cx="6762600" cy="13146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600"/>
              </a:spcBef>
              <a:spcAft>
                <a:spcPts val="0"/>
              </a:spcAft>
              <a:buClr>
                <a:schemeClr val="lt1"/>
              </a:buClr>
              <a:buSzPts val="1800"/>
              <a:buNone/>
              <a:defRPr sz="1800">
                <a:solidFill>
                  <a:schemeClr val="lt1"/>
                </a:solidFill>
              </a:defRPr>
            </a:lvl1pPr>
            <a:lvl2pPr lvl="1" rtl="0" algn="ctr">
              <a:lnSpc>
                <a:spcPct val="100000"/>
              </a:lnSpc>
              <a:spcBef>
                <a:spcPts val="600"/>
              </a:spcBef>
              <a:spcAft>
                <a:spcPts val="0"/>
              </a:spcAft>
              <a:buClr>
                <a:srgbClr val="888888"/>
              </a:buClr>
              <a:buSzPts val="2000"/>
              <a:buNone/>
              <a:defRPr>
                <a:solidFill>
                  <a:srgbClr val="888888"/>
                </a:solidFill>
              </a:defRPr>
            </a:lvl2pPr>
            <a:lvl3pPr lvl="2" rtl="0" algn="ctr">
              <a:lnSpc>
                <a:spcPct val="100000"/>
              </a:lnSpc>
              <a:spcBef>
                <a:spcPts val="600"/>
              </a:spcBef>
              <a:spcAft>
                <a:spcPts val="0"/>
              </a:spcAft>
              <a:buClr>
                <a:srgbClr val="888888"/>
              </a:buClr>
              <a:buSzPts val="1800"/>
              <a:buNone/>
              <a:defRPr>
                <a:solidFill>
                  <a:srgbClr val="888888"/>
                </a:solidFill>
              </a:defRPr>
            </a:lvl3pPr>
            <a:lvl4pPr lvl="3" rtl="0" algn="ctr">
              <a:lnSpc>
                <a:spcPct val="100000"/>
              </a:lnSpc>
              <a:spcBef>
                <a:spcPts val="600"/>
              </a:spcBef>
              <a:spcAft>
                <a:spcPts val="0"/>
              </a:spcAft>
              <a:buClr>
                <a:srgbClr val="888888"/>
              </a:buClr>
              <a:buSzPts val="1800"/>
              <a:buNone/>
              <a:defRPr>
                <a:solidFill>
                  <a:srgbClr val="888888"/>
                </a:solidFill>
              </a:defRPr>
            </a:lvl4pPr>
            <a:lvl5pPr lvl="4" rtl="0" algn="ctr">
              <a:lnSpc>
                <a:spcPct val="100000"/>
              </a:lnSpc>
              <a:spcBef>
                <a:spcPts val="600"/>
              </a:spcBef>
              <a:spcAft>
                <a:spcPts val="0"/>
              </a:spcAft>
              <a:buClr>
                <a:srgbClr val="888888"/>
              </a:buClr>
              <a:buSzPts val="1800"/>
              <a:buNone/>
              <a:defRPr>
                <a:solidFill>
                  <a:srgbClr val="888888"/>
                </a:solidFill>
              </a:defRPr>
            </a:lvl5pPr>
            <a:lvl6pPr lvl="5" rtl="0" algn="ctr">
              <a:lnSpc>
                <a:spcPct val="100000"/>
              </a:lnSpc>
              <a:spcBef>
                <a:spcPts val="360"/>
              </a:spcBef>
              <a:spcAft>
                <a:spcPts val="0"/>
              </a:spcAft>
              <a:buClr>
                <a:srgbClr val="888888"/>
              </a:buClr>
              <a:buSzPts val="1800"/>
              <a:buNone/>
              <a:defRPr>
                <a:solidFill>
                  <a:srgbClr val="888888"/>
                </a:solidFill>
              </a:defRPr>
            </a:lvl6pPr>
            <a:lvl7pPr lvl="6" rtl="0" algn="ctr">
              <a:lnSpc>
                <a:spcPct val="100000"/>
              </a:lnSpc>
              <a:spcBef>
                <a:spcPts val="360"/>
              </a:spcBef>
              <a:spcAft>
                <a:spcPts val="0"/>
              </a:spcAft>
              <a:buClr>
                <a:srgbClr val="888888"/>
              </a:buClr>
              <a:buSzPts val="1800"/>
              <a:buNone/>
              <a:defRPr>
                <a:solidFill>
                  <a:srgbClr val="888888"/>
                </a:solidFill>
              </a:defRPr>
            </a:lvl7pPr>
            <a:lvl8pPr lvl="7" rtl="0" algn="ctr">
              <a:lnSpc>
                <a:spcPct val="100000"/>
              </a:lnSpc>
              <a:spcBef>
                <a:spcPts val="360"/>
              </a:spcBef>
              <a:spcAft>
                <a:spcPts val="0"/>
              </a:spcAft>
              <a:buClr>
                <a:srgbClr val="888888"/>
              </a:buClr>
              <a:buSzPts val="1800"/>
              <a:buNone/>
              <a:defRPr>
                <a:solidFill>
                  <a:srgbClr val="888888"/>
                </a:solidFill>
              </a:defRPr>
            </a:lvl8pPr>
            <a:lvl9pPr lvl="8" rtl="0" algn="ctr">
              <a:lnSpc>
                <a:spcPct val="100000"/>
              </a:lnSpc>
              <a:spcBef>
                <a:spcPts val="360"/>
              </a:spcBef>
              <a:spcAft>
                <a:spcPts val="0"/>
              </a:spcAft>
              <a:buClr>
                <a:srgbClr val="888888"/>
              </a:buClr>
              <a:buSzPts val="1800"/>
              <a:buNone/>
              <a:defRPr>
                <a:solidFill>
                  <a:srgbClr val="888888"/>
                </a:solidFill>
              </a:defRPr>
            </a:lvl9pPr>
          </a:lstStyle>
          <a:p/>
        </p:txBody>
      </p:sp>
      <p:sp>
        <p:nvSpPr>
          <p:cNvPr id="75" name="Google Shape;75;p17"/>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7"/>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pic>
        <p:nvPicPr>
          <p:cNvPr descr="Overlay-ContentSlides.png" id="78" name="Google Shape;78;p18"/>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79" name="Google Shape;79;p18"/>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8"/>
          <p:cNvSpPr txBox="1"/>
          <p:nvPr>
            <p:ph idx="1" type="body"/>
          </p:nvPr>
        </p:nvSpPr>
        <p:spPr>
          <a:xfrm>
            <a:off x="779463" y="1371600"/>
            <a:ext cx="7583400" cy="3156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81" name="Google Shape;81;p18"/>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8"/>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pic>
        <p:nvPicPr>
          <p:cNvPr descr="Overlay-ContentSlides.png" id="85" name="Google Shape;85;p19"/>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86" name="Google Shape;86;p19"/>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p19"/>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9"/>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90" name="Shape 90"/>
        <p:cNvGrpSpPr/>
        <p:nvPr/>
      </p:nvGrpSpPr>
      <p:grpSpPr>
        <a:xfrm>
          <a:off x="0" y="0"/>
          <a:ext cx="0" cy="0"/>
          <a:chOff x="0" y="0"/>
          <a:chExt cx="0" cy="0"/>
        </a:xfrm>
      </p:grpSpPr>
      <p:sp>
        <p:nvSpPr>
          <p:cNvPr id="91" name="Google Shape;91;p20"/>
          <p:cNvSpPr txBox="1"/>
          <p:nvPr>
            <p:ph type="title"/>
          </p:nvPr>
        </p:nvSpPr>
        <p:spPr>
          <a:xfrm>
            <a:off x="0" y="352425"/>
            <a:ext cx="7969200" cy="6966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20"/>
          <p:cNvSpPr txBox="1"/>
          <p:nvPr>
            <p:ph idx="1" type="body"/>
          </p:nvPr>
        </p:nvSpPr>
        <p:spPr>
          <a:xfrm>
            <a:off x="198438" y="1034653"/>
            <a:ext cx="3808500" cy="36243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93" name="Google Shape;93;p20"/>
          <p:cNvSpPr/>
          <p:nvPr>
            <p:ph idx="2" type="clipArt"/>
          </p:nvPr>
        </p:nvSpPr>
        <p:spPr>
          <a:xfrm>
            <a:off x="4159250" y="1034653"/>
            <a:ext cx="3808500" cy="3624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lvl="1" marR="0" rtl="0" algn="l">
              <a:lnSpc>
                <a:spcPct val="100000"/>
              </a:lnSpc>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lvl="2"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94" name="Google Shape;94;p20"/>
          <p:cNvSpPr txBox="1"/>
          <p:nvPr>
            <p:ph idx="12" type="sldNum"/>
          </p:nvPr>
        </p:nvSpPr>
        <p:spPr>
          <a:xfrm>
            <a:off x="-642938" y="4786313"/>
            <a:ext cx="1284300" cy="357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 name="Shape 95"/>
        <p:cNvGrpSpPr/>
        <p:nvPr/>
      </p:nvGrpSpPr>
      <p:grpSpPr>
        <a:xfrm>
          <a:off x="0" y="0"/>
          <a:ext cx="0" cy="0"/>
          <a:chOff x="0" y="0"/>
          <a:chExt cx="0" cy="0"/>
        </a:xfrm>
      </p:grpSpPr>
      <p:pic>
        <p:nvPicPr>
          <p:cNvPr descr="Overlay-ContentSlides.png" id="96" name="Google Shape;96;p21"/>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97" name="Google Shape;97;p21"/>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p21"/>
          <p:cNvSpPr txBox="1"/>
          <p:nvPr>
            <p:ph idx="1" type="body"/>
          </p:nvPr>
        </p:nvSpPr>
        <p:spPr>
          <a:xfrm>
            <a:off x="779462" y="1371600"/>
            <a:ext cx="3657600" cy="31647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99" name="Google Shape;99;p21"/>
          <p:cNvSpPr txBox="1"/>
          <p:nvPr>
            <p:ph idx="2" type="body"/>
          </p:nvPr>
        </p:nvSpPr>
        <p:spPr>
          <a:xfrm>
            <a:off x="4688541" y="1371600"/>
            <a:ext cx="3657600" cy="31647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00" name="Google Shape;100;p21"/>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p21"/>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p2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pic>
        <p:nvPicPr>
          <p:cNvPr descr="Overlay-SectionHeader.png" id="104" name="Google Shape;104;p22"/>
          <p:cNvPicPr preferRelativeResize="0"/>
          <p:nvPr/>
        </p:nvPicPr>
        <p:blipFill rotWithShape="1">
          <a:blip r:embed="rId2">
            <a:alphaModFix/>
          </a:blip>
          <a:srcRect b="0" l="0" r="0" t="0"/>
          <a:stretch/>
        </p:blipFill>
        <p:spPr>
          <a:xfrm>
            <a:off x="158367" y="140589"/>
            <a:ext cx="6620451" cy="4862323"/>
          </a:xfrm>
          <a:prstGeom prst="rect">
            <a:avLst/>
          </a:prstGeom>
          <a:noFill/>
          <a:ln>
            <a:noFill/>
          </a:ln>
        </p:spPr>
      </p:pic>
      <p:sp>
        <p:nvSpPr>
          <p:cNvPr id="105" name="Google Shape;105;p22"/>
          <p:cNvSpPr txBox="1"/>
          <p:nvPr>
            <p:ph type="title"/>
          </p:nvPr>
        </p:nvSpPr>
        <p:spPr>
          <a:xfrm>
            <a:off x="779463" y="1943520"/>
            <a:ext cx="7583400" cy="10215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4400"/>
              <a:buFont typeface="Trebuchet MS"/>
              <a:buNone/>
              <a:defRPr b="1" sz="4400" cap="none">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p22"/>
          <p:cNvSpPr txBox="1"/>
          <p:nvPr>
            <p:ph idx="1" type="body"/>
          </p:nvPr>
        </p:nvSpPr>
        <p:spPr>
          <a:xfrm>
            <a:off x="779463" y="2962765"/>
            <a:ext cx="7583400" cy="11253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600"/>
              </a:spcBef>
              <a:spcAft>
                <a:spcPts val="0"/>
              </a:spcAft>
              <a:buClr>
                <a:schemeClr val="lt1"/>
              </a:buClr>
              <a:buSzPts val="2000"/>
              <a:buNone/>
              <a:defRPr sz="2000" cap="none">
                <a:solidFill>
                  <a:schemeClr val="lt1"/>
                </a:solidFill>
              </a:defRPr>
            </a:lvl1pPr>
            <a:lvl2pPr indent="-228600" lvl="1" marL="914400" rtl="0" algn="l">
              <a:lnSpc>
                <a:spcPct val="100000"/>
              </a:lnSpc>
              <a:spcBef>
                <a:spcPts val="600"/>
              </a:spcBef>
              <a:spcAft>
                <a:spcPts val="0"/>
              </a:spcAft>
              <a:buClr>
                <a:srgbClr val="888888"/>
              </a:buClr>
              <a:buSzPts val="1800"/>
              <a:buNone/>
              <a:defRPr sz="1800">
                <a:solidFill>
                  <a:srgbClr val="888888"/>
                </a:solidFill>
              </a:defRPr>
            </a:lvl2pPr>
            <a:lvl3pPr indent="-228600" lvl="2" marL="1371600" rtl="0" algn="l">
              <a:lnSpc>
                <a:spcPct val="100000"/>
              </a:lnSpc>
              <a:spcBef>
                <a:spcPts val="600"/>
              </a:spcBef>
              <a:spcAft>
                <a:spcPts val="0"/>
              </a:spcAft>
              <a:buClr>
                <a:srgbClr val="888888"/>
              </a:buClr>
              <a:buSzPts val="1600"/>
              <a:buNone/>
              <a:defRPr sz="1600">
                <a:solidFill>
                  <a:srgbClr val="888888"/>
                </a:solidFill>
              </a:defRPr>
            </a:lvl3pPr>
            <a:lvl4pPr indent="-228600" lvl="3" marL="1828800" rtl="0" algn="l">
              <a:lnSpc>
                <a:spcPct val="100000"/>
              </a:lnSpc>
              <a:spcBef>
                <a:spcPts val="600"/>
              </a:spcBef>
              <a:spcAft>
                <a:spcPts val="0"/>
              </a:spcAft>
              <a:buClr>
                <a:srgbClr val="888888"/>
              </a:buClr>
              <a:buSzPts val="1400"/>
              <a:buNone/>
              <a:defRPr sz="1400">
                <a:solidFill>
                  <a:srgbClr val="888888"/>
                </a:solidFill>
              </a:defRPr>
            </a:lvl4pPr>
            <a:lvl5pPr indent="-228600" lvl="4" marL="2286000" rtl="0" algn="l">
              <a:lnSpc>
                <a:spcPct val="100000"/>
              </a:lnSpc>
              <a:spcBef>
                <a:spcPts val="60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07" name="Google Shape;107;p22"/>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22"/>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p22"/>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pic>
        <p:nvPicPr>
          <p:cNvPr descr="Overlay-ContentSlides.png" id="111" name="Google Shape;111;p23"/>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12" name="Google Shape;112;p23"/>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3800"/>
              <a:buFont typeface="Trebuchet MS"/>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p23"/>
          <p:cNvSpPr txBox="1"/>
          <p:nvPr>
            <p:ph idx="1" type="body"/>
          </p:nvPr>
        </p:nvSpPr>
        <p:spPr>
          <a:xfrm>
            <a:off x="779463" y="1079126"/>
            <a:ext cx="3657600" cy="592500"/>
          </a:xfrm>
          <a:prstGeom prst="rect">
            <a:avLst/>
          </a:prstGeom>
          <a:noFill/>
          <a:ln>
            <a:noFill/>
          </a:ln>
        </p:spPr>
        <p:txBody>
          <a:bodyPr anchorCtr="0" anchor="b" bIns="45700" lIns="91425" spcFirstLastPara="1" rIns="91425" wrap="square" tIns="45700">
            <a:noAutofit/>
          </a:bodyPr>
          <a:lstStyle>
            <a:lvl1pPr indent="-228600" lvl="0" marL="457200" rtl="0" algn="ctr">
              <a:lnSpc>
                <a:spcPct val="107142"/>
              </a:lnSpc>
              <a:spcBef>
                <a:spcPts val="0"/>
              </a:spcBef>
              <a:spcAft>
                <a:spcPts val="0"/>
              </a:spcAft>
              <a:buClr>
                <a:schemeClr val="lt1"/>
              </a:buClr>
              <a:buSzPts val="2800"/>
              <a:buNone/>
              <a:defRPr b="0" sz="2800"/>
            </a:lvl1pPr>
            <a:lvl2pPr indent="-228600" lvl="1" marL="914400" rtl="0" algn="l">
              <a:lnSpc>
                <a:spcPct val="100000"/>
              </a:lnSpc>
              <a:spcBef>
                <a:spcPts val="600"/>
              </a:spcBef>
              <a:spcAft>
                <a:spcPts val="0"/>
              </a:spcAft>
              <a:buClr>
                <a:schemeClr val="lt1"/>
              </a:buClr>
              <a:buSzPts val="2000"/>
              <a:buNone/>
              <a:defRPr b="1" sz="2000"/>
            </a:lvl2pPr>
            <a:lvl3pPr indent="-228600" lvl="2" marL="1371600" rtl="0" algn="l">
              <a:lnSpc>
                <a:spcPct val="100000"/>
              </a:lnSpc>
              <a:spcBef>
                <a:spcPts val="600"/>
              </a:spcBef>
              <a:spcAft>
                <a:spcPts val="0"/>
              </a:spcAft>
              <a:buClr>
                <a:schemeClr val="lt1"/>
              </a:buClr>
              <a:buSzPts val="1800"/>
              <a:buNone/>
              <a:defRPr b="1" sz="1800"/>
            </a:lvl3pPr>
            <a:lvl4pPr indent="-228600" lvl="3" marL="1828800" rtl="0" algn="l">
              <a:lnSpc>
                <a:spcPct val="100000"/>
              </a:lnSpc>
              <a:spcBef>
                <a:spcPts val="600"/>
              </a:spcBef>
              <a:spcAft>
                <a:spcPts val="0"/>
              </a:spcAft>
              <a:buClr>
                <a:schemeClr val="lt1"/>
              </a:buClr>
              <a:buSzPts val="1600"/>
              <a:buNone/>
              <a:defRPr b="1" sz="1600"/>
            </a:lvl4pPr>
            <a:lvl5pPr indent="-228600" lvl="4" marL="2286000" rtl="0" algn="l">
              <a:lnSpc>
                <a:spcPct val="100000"/>
              </a:lnSpc>
              <a:spcBef>
                <a:spcPts val="600"/>
              </a:spcBef>
              <a:spcAft>
                <a:spcPts val="0"/>
              </a:spcAft>
              <a:buClr>
                <a:schemeClr val="lt1"/>
              </a:buClr>
              <a:buSzPts val="1600"/>
              <a:buNone/>
              <a:defRPr b="1" sz="1600"/>
            </a:lvl5pPr>
            <a:lvl6pPr indent="-228600" lvl="5" marL="2743200" rtl="0" algn="l">
              <a:lnSpc>
                <a:spcPct val="100000"/>
              </a:lnSpc>
              <a:spcBef>
                <a:spcPts val="320"/>
              </a:spcBef>
              <a:spcAft>
                <a:spcPts val="0"/>
              </a:spcAft>
              <a:buClr>
                <a:schemeClr val="lt1"/>
              </a:buClr>
              <a:buSzPts val="1600"/>
              <a:buNone/>
              <a:defRPr b="1" sz="1600"/>
            </a:lvl6pPr>
            <a:lvl7pPr indent="-228600" lvl="6" marL="3200400" rtl="0" algn="l">
              <a:lnSpc>
                <a:spcPct val="100000"/>
              </a:lnSpc>
              <a:spcBef>
                <a:spcPts val="320"/>
              </a:spcBef>
              <a:spcAft>
                <a:spcPts val="0"/>
              </a:spcAft>
              <a:buClr>
                <a:schemeClr val="lt1"/>
              </a:buClr>
              <a:buSzPts val="1600"/>
              <a:buNone/>
              <a:defRPr b="1" sz="1600"/>
            </a:lvl7pPr>
            <a:lvl8pPr indent="-228600" lvl="7" marL="3657600" rtl="0" algn="l">
              <a:lnSpc>
                <a:spcPct val="100000"/>
              </a:lnSpc>
              <a:spcBef>
                <a:spcPts val="320"/>
              </a:spcBef>
              <a:spcAft>
                <a:spcPts val="0"/>
              </a:spcAft>
              <a:buClr>
                <a:schemeClr val="lt1"/>
              </a:buClr>
              <a:buSzPts val="1600"/>
              <a:buNone/>
              <a:defRPr b="1" sz="1600"/>
            </a:lvl8pPr>
            <a:lvl9pPr indent="-228600" lvl="8" marL="4114800" rtl="0" algn="l">
              <a:lnSpc>
                <a:spcPct val="100000"/>
              </a:lnSpc>
              <a:spcBef>
                <a:spcPts val="320"/>
              </a:spcBef>
              <a:spcAft>
                <a:spcPts val="0"/>
              </a:spcAft>
              <a:buClr>
                <a:schemeClr val="lt1"/>
              </a:buClr>
              <a:buSzPts val="1600"/>
              <a:buNone/>
              <a:defRPr b="1" sz="1600"/>
            </a:lvl9pPr>
          </a:lstStyle>
          <a:p/>
        </p:txBody>
      </p:sp>
      <p:sp>
        <p:nvSpPr>
          <p:cNvPr id="114" name="Google Shape;114;p23"/>
          <p:cNvSpPr txBox="1"/>
          <p:nvPr>
            <p:ph idx="2" type="body"/>
          </p:nvPr>
        </p:nvSpPr>
        <p:spPr>
          <a:xfrm>
            <a:off x="779463" y="1771649"/>
            <a:ext cx="3657600" cy="27645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30200" lvl="5" marL="2743200" rtl="0" algn="l">
              <a:lnSpc>
                <a:spcPct val="100000"/>
              </a:lnSpc>
              <a:spcBef>
                <a:spcPts val="320"/>
              </a:spcBef>
              <a:spcAft>
                <a:spcPts val="0"/>
              </a:spcAft>
              <a:buClr>
                <a:schemeClr val="lt1"/>
              </a:buClr>
              <a:buSzPts val="1600"/>
              <a:buChar char="⚫"/>
              <a:defRPr sz="1600"/>
            </a:lvl6pPr>
            <a:lvl7pPr indent="-330200" lvl="6" marL="3200400" rtl="0" algn="l">
              <a:lnSpc>
                <a:spcPct val="100000"/>
              </a:lnSpc>
              <a:spcBef>
                <a:spcPts val="320"/>
              </a:spcBef>
              <a:spcAft>
                <a:spcPts val="0"/>
              </a:spcAft>
              <a:buClr>
                <a:schemeClr val="lt1"/>
              </a:buClr>
              <a:buSzPts val="1600"/>
              <a:buChar char="⚫"/>
              <a:defRPr sz="1600"/>
            </a:lvl7pPr>
            <a:lvl8pPr indent="-330200" lvl="7" marL="3657600" rtl="0" algn="l">
              <a:lnSpc>
                <a:spcPct val="100000"/>
              </a:lnSpc>
              <a:spcBef>
                <a:spcPts val="320"/>
              </a:spcBef>
              <a:spcAft>
                <a:spcPts val="0"/>
              </a:spcAft>
              <a:buClr>
                <a:schemeClr val="lt1"/>
              </a:buClr>
              <a:buSzPts val="1600"/>
              <a:buChar char="⚫"/>
              <a:defRPr sz="1600"/>
            </a:lvl8pPr>
            <a:lvl9pPr indent="-330200" lvl="8" marL="4114800" rtl="0" algn="l">
              <a:lnSpc>
                <a:spcPct val="100000"/>
              </a:lnSpc>
              <a:spcBef>
                <a:spcPts val="320"/>
              </a:spcBef>
              <a:spcAft>
                <a:spcPts val="0"/>
              </a:spcAft>
              <a:buClr>
                <a:schemeClr val="lt1"/>
              </a:buClr>
              <a:buSzPts val="1600"/>
              <a:buChar char="⚫"/>
              <a:defRPr sz="1600"/>
            </a:lvl9pPr>
          </a:lstStyle>
          <a:p/>
        </p:txBody>
      </p:sp>
      <p:sp>
        <p:nvSpPr>
          <p:cNvPr id="115" name="Google Shape;115;p23"/>
          <p:cNvSpPr txBox="1"/>
          <p:nvPr>
            <p:ph idx="3" type="body"/>
          </p:nvPr>
        </p:nvSpPr>
        <p:spPr>
          <a:xfrm>
            <a:off x="4705350" y="1079126"/>
            <a:ext cx="3657600" cy="592500"/>
          </a:xfrm>
          <a:prstGeom prst="rect">
            <a:avLst/>
          </a:prstGeom>
          <a:noFill/>
          <a:ln>
            <a:noFill/>
          </a:ln>
        </p:spPr>
        <p:txBody>
          <a:bodyPr anchorCtr="0" anchor="b" bIns="45700" lIns="91425" spcFirstLastPara="1" rIns="91425" wrap="square" tIns="45700">
            <a:noAutofit/>
          </a:bodyPr>
          <a:lstStyle>
            <a:lvl1pPr indent="-228600" lvl="0" marL="457200" rtl="0" algn="ctr">
              <a:lnSpc>
                <a:spcPct val="107142"/>
              </a:lnSpc>
              <a:spcBef>
                <a:spcPts val="0"/>
              </a:spcBef>
              <a:spcAft>
                <a:spcPts val="0"/>
              </a:spcAft>
              <a:buClr>
                <a:schemeClr val="lt1"/>
              </a:buClr>
              <a:buSzPts val="2800"/>
              <a:buNone/>
              <a:defRPr b="0" sz="2800"/>
            </a:lvl1pPr>
            <a:lvl2pPr indent="-228600" lvl="1" marL="914400" rtl="0" algn="l">
              <a:lnSpc>
                <a:spcPct val="100000"/>
              </a:lnSpc>
              <a:spcBef>
                <a:spcPts val="600"/>
              </a:spcBef>
              <a:spcAft>
                <a:spcPts val="0"/>
              </a:spcAft>
              <a:buClr>
                <a:schemeClr val="lt1"/>
              </a:buClr>
              <a:buSzPts val="2000"/>
              <a:buNone/>
              <a:defRPr b="1" sz="2000"/>
            </a:lvl2pPr>
            <a:lvl3pPr indent="-228600" lvl="2" marL="1371600" rtl="0" algn="l">
              <a:lnSpc>
                <a:spcPct val="100000"/>
              </a:lnSpc>
              <a:spcBef>
                <a:spcPts val="600"/>
              </a:spcBef>
              <a:spcAft>
                <a:spcPts val="0"/>
              </a:spcAft>
              <a:buClr>
                <a:schemeClr val="lt1"/>
              </a:buClr>
              <a:buSzPts val="1800"/>
              <a:buNone/>
              <a:defRPr b="1" sz="1800"/>
            </a:lvl3pPr>
            <a:lvl4pPr indent="-228600" lvl="3" marL="1828800" rtl="0" algn="l">
              <a:lnSpc>
                <a:spcPct val="100000"/>
              </a:lnSpc>
              <a:spcBef>
                <a:spcPts val="600"/>
              </a:spcBef>
              <a:spcAft>
                <a:spcPts val="0"/>
              </a:spcAft>
              <a:buClr>
                <a:schemeClr val="lt1"/>
              </a:buClr>
              <a:buSzPts val="1600"/>
              <a:buNone/>
              <a:defRPr b="1" sz="1600"/>
            </a:lvl4pPr>
            <a:lvl5pPr indent="-228600" lvl="4" marL="2286000" rtl="0" algn="l">
              <a:lnSpc>
                <a:spcPct val="100000"/>
              </a:lnSpc>
              <a:spcBef>
                <a:spcPts val="600"/>
              </a:spcBef>
              <a:spcAft>
                <a:spcPts val="0"/>
              </a:spcAft>
              <a:buClr>
                <a:schemeClr val="lt1"/>
              </a:buClr>
              <a:buSzPts val="1600"/>
              <a:buNone/>
              <a:defRPr b="1" sz="1600"/>
            </a:lvl5pPr>
            <a:lvl6pPr indent="-228600" lvl="5" marL="2743200" rtl="0" algn="l">
              <a:lnSpc>
                <a:spcPct val="100000"/>
              </a:lnSpc>
              <a:spcBef>
                <a:spcPts val="320"/>
              </a:spcBef>
              <a:spcAft>
                <a:spcPts val="0"/>
              </a:spcAft>
              <a:buClr>
                <a:schemeClr val="lt1"/>
              </a:buClr>
              <a:buSzPts val="1600"/>
              <a:buNone/>
              <a:defRPr b="1" sz="1600"/>
            </a:lvl6pPr>
            <a:lvl7pPr indent="-228600" lvl="6" marL="3200400" rtl="0" algn="l">
              <a:lnSpc>
                <a:spcPct val="100000"/>
              </a:lnSpc>
              <a:spcBef>
                <a:spcPts val="320"/>
              </a:spcBef>
              <a:spcAft>
                <a:spcPts val="0"/>
              </a:spcAft>
              <a:buClr>
                <a:schemeClr val="lt1"/>
              </a:buClr>
              <a:buSzPts val="1600"/>
              <a:buNone/>
              <a:defRPr b="1" sz="1600"/>
            </a:lvl7pPr>
            <a:lvl8pPr indent="-228600" lvl="7" marL="3657600" rtl="0" algn="l">
              <a:lnSpc>
                <a:spcPct val="100000"/>
              </a:lnSpc>
              <a:spcBef>
                <a:spcPts val="320"/>
              </a:spcBef>
              <a:spcAft>
                <a:spcPts val="0"/>
              </a:spcAft>
              <a:buClr>
                <a:schemeClr val="lt1"/>
              </a:buClr>
              <a:buSzPts val="1600"/>
              <a:buNone/>
              <a:defRPr b="1" sz="1600"/>
            </a:lvl8pPr>
            <a:lvl9pPr indent="-228600" lvl="8" marL="4114800" rtl="0" algn="l">
              <a:lnSpc>
                <a:spcPct val="100000"/>
              </a:lnSpc>
              <a:spcBef>
                <a:spcPts val="320"/>
              </a:spcBef>
              <a:spcAft>
                <a:spcPts val="0"/>
              </a:spcAft>
              <a:buClr>
                <a:schemeClr val="lt1"/>
              </a:buClr>
              <a:buSzPts val="1600"/>
              <a:buNone/>
              <a:defRPr b="1" sz="1600"/>
            </a:lvl9pPr>
          </a:lstStyle>
          <a:p/>
        </p:txBody>
      </p:sp>
      <p:sp>
        <p:nvSpPr>
          <p:cNvPr id="116" name="Google Shape;116;p23"/>
          <p:cNvSpPr txBox="1"/>
          <p:nvPr>
            <p:ph idx="4" type="body"/>
          </p:nvPr>
        </p:nvSpPr>
        <p:spPr>
          <a:xfrm>
            <a:off x="4705350" y="1771649"/>
            <a:ext cx="3657600" cy="27645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30200" lvl="5" marL="2743200" rtl="0" algn="l">
              <a:lnSpc>
                <a:spcPct val="100000"/>
              </a:lnSpc>
              <a:spcBef>
                <a:spcPts val="320"/>
              </a:spcBef>
              <a:spcAft>
                <a:spcPts val="0"/>
              </a:spcAft>
              <a:buClr>
                <a:schemeClr val="lt1"/>
              </a:buClr>
              <a:buSzPts val="1600"/>
              <a:buChar char="⚫"/>
              <a:defRPr sz="1600"/>
            </a:lvl6pPr>
            <a:lvl7pPr indent="-330200" lvl="6" marL="3200400" rtl="0" algn="l">
              <a:lnSpc>
                <a:spcPct val="100000"/>
              </a:lnSpc>
              <a:spcBef>
                <a:spcPts val="320"/>
              </a:spcBef>
              <a:spcAft>
                <a:spcPts val="0"/>
              </a:spcAft>
              <a:buClr>
                <a:schemeClr val="lt1"/>
              </a:buClr>
              <a:buSzPts val="1600"/>
              <a:buChar char="⚫"/>
              <a:defRPr sz="1600"/>
            </a:lvl7pPr>
            <a:lvl8pPr indent="-330200" lvl="7" marL="3657600" rtl="0" algn="l">
              <a:lnSpc>
                <a:spcPct val="100000"/>
              </a:lnSpc>
              <a:spcBef>
                <a:spcPts val="320"/>
              </a:spcBef>
              <a:spcAft>
                <a:spcPts val="0"/>
              </a:spcAft>
              <a:buClr>
                <a:schemeClr val="lt1"/>
              </a:buClr>
              <a:buSzPts val="1600"/>
              <a:buChar char="⚫"/>
              <a:defRPr sz="1600"/>
            </a:lvl8pPr>
            <a:lvl9pPr indent="-330200" lvl="8" marL="4114800" rtl="0" algn="l">
              <a:lnSpc>
                <a:spcPct val="100000"/>
              </a:lnSpc>
              <a:spcBef>
                <a:spcPts val="320"/>
              </a:spcBef>
              <a:spcAft>
                <a:spcPts val="0"/>
              </a:spcAft>
              <a:buClr>
                <a:schemeClr val="lt1"/>
              </a:buClr>
              <a:buSzPts val="1600"/>
              <a:buChar char="⚫"/>
              <a:defRPr sz="1600"/>
            </a:lvl9pPr>
          </a:lstStyle>
          <a:p/>
        </p:txBody>
      </p:sp>
      <p:sp>
        <p:nvSpPr>
          <p:cNvPr id="117" name="Google Shape;117;p23"/>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23"/>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23"/>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cxnSp>
        <p:nvCxnSpPr>
          <p:cNvPr id="120" name="Google Shape;120;p23"/>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121" name="Google Shape;121;p23"/>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cxnSp>
        <p:nvCxnSpPr>
          <p:cNvPr id="122" name="Google Shape;122;p23"/>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123" name="Google Shape;123;p23"/>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124" name="Shape 124"/>
        <p:cNvGrpSpPr/>
        <p:nvPr/>
      </p:nvGrpSpPr>
      <p:grpSpPr>
        <a:xfrm>
          <a:off x="0" y="0"/>
          <a:ext cx="0" cy="0"/>
          <a:chOff x="0" y="0"/>
          <a:chExt cx="0" cy="0"/>
        </a:xfrm>
      </p:grpSpPr>
      <p:pic>
        <p:nvPicPr>
          <p:cNvPr descr="Overlay-ContentSlides.png" id="125" name="Google Shape;125;p24"/>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26" name="Google Shape;126;p24"/>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p24"/>
          <p:cNvSpPr txBox="1"/>
          <p:nvPr>
            <p:ph idx="1" type="body"/>
          </p:nvPr>
        </p:nvSpPr>
        <p:spPr>
          <a:xfrm>
            <a:off x="779462" y="1371601"/>
            <a:ext cx="75852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28" name="Google Shape;128;p24"/>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p24"/>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24"/>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4"/>
          <p:cNvSpPr txBox="1"/>
          <p:nvPr>
            <p:ph idx="2" type="body"/>
          </p:nvPr>
        </p:nvSpPr>
        <p:spPr>
          <a:xfrm>
            <a:off x="779462" y="2993862"/>
            <a:ext cx="75852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132" name="Shape 132"/>
        <p:cNvGrpSpPr/>
        <p:nvPr/>
      </p:nvGrpSpPr>
      <p:grpSpPr>
        <a:xfrm>
          <a:off x="0" y="0"/>
          <a:ext cx="0" cy="0"/>
          <a:chOff x="0" y="0"/>
          <a:chExt cx="0" cy="0"/>
        </a:xfrm>
      </p:grpSpPr>
      <p:pic>
        <p:nvPicPr>
          <p:cNvPr descr="Overlay-ContentSlides.png" id="133" name="Google Shape;133;p25"/>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34" name="Google Shape;134;p25"/>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p25"/>
          <p:cNvSpPr txBox="1"/>
          <p:nvPr>
            <p:ph idx="1" type="body"/>
          </p:nvPr>
        </p:nvSpPr>
        <p:spPr>
          <a:xfrm>
            <a:off x="4710953" y="1371601"/>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36" name="Google Shape;136;p25"/>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p25"/>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p25"/>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25"/>
          <p:cNvSpPr txBox="1"/>
          <p:nvPr>
            <p:ph idx="2" type="body"/>
          </p:nvPr>
        </p:nvSpPr>
        <p:spPr>
          <a:xfrm>
            <a:off x="4710953" y="2993862"/>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40" name="Google Shape;140;p25"/>
          <p:cNvSpPr txBox="1"/>
          <p:nvPr>
            <p:ph idx="3" type="body"/>
          </p:nvPr>
        </p:nvSpPr>
        <p:spPr>
          <a:xfrm>
            <a:off x="779462" y="1371600"/>
            <a:ext cx="3657600" cy="31647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141" name="Shape 141"/>
        <p:cNvGrpSpPr/>
        <p:nvPr/>
      </p:nvGrpSpPr>
      <p:grpSpPr>
        <a:xfrm>
          <a:off x="0" y="0"/>
          <a:ext cx="0" cy="0"/>
          <a:chOff x="0" y="0"/>
          <a:chExt cx="0" cy="0"/>
        </a:xfrm>
      </p:grpSpPr>
      <p:pic>
        <p:nvPicPr>
          <p:cNvPr descr="Overlay-ContentSlides.png" id="142" name="Google Shape;142;p26"/>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43" name="Google Shape;143;p26"/>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4" name="Google Shape;144;p26"/>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p26"/>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p2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6"/>
          <p:cNvSpPr txBox="1"/>
          <p:nvPr>
            <p:ph idx="1" type="body"/>
          </p:nvPr>
        </p:nvSpPr>
        <p:spPr>
          <a:xfrm>
            <a:off x="779463" y="1371601"/>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48" name="Google Shape;148;p26"/>
          <p:cNvSpPr txBox="1"/>
          <p:nvPr>
            <p:ph idx="2" type="body"/>
          </p:nvPr>
        </p:nvSpPr>
        <p:spPr>
          <a:xfrm>
            <a:off x="779463" y="2993862"/>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49" name="Google Shape;149;p26"/>
          <p:cNvSpPr txBox="1"/>
          <p:nvPr>
            <p:ph idx="3" type="body"/>
          </p:nvPr>
        </p:nvSpPr>
        <p:spPr>
          <a:xfrm>
            <a:off x="4710953" y="1371601"/>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50" name="Google Shape;150;p26"/>
          <p:cNvSpPr txBox="1"/>
          <p:nvPr>
            <p:ph idx="4" type="body"/>
          </p:nvPr>
        </p:nvSpPr>
        <p:spPr>
          <a:xfrm>
            <a:off x="4710953" y="2993862"/>
            <a:ext cx="3657600" cy="15432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 name="Shape 151"/>
        <p:cNvGrpSpPr/>
        <p:nvPr/>
      </p:nvGrpSpPr>
      <p:grpSpPr>
        <a:xfrm>
          <a:off x="0" y="0"/>
          <a:ext cx="0" cy="0"/>
          <a:chOff x="0" y="0"/>
          <a:chExt cx="0" cy="0"/>
        </a:xfrm>
      </p:grpSpPr>
      <p:pic>
        <p:nvPicPr>
          <p:cNvPr descr="Overlay-ContentSlides.png" id="152" name="Google Shape;152;p27"/>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53" name="Google Shape;153;p27"/>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4" name="Google Shape;154;p27"/>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p2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 name="Shape 156"/>
        <p:cNvGrpSpPr/>
        <p:nvPr/>
      </p:nvGrpSpPr>
      <p:grpSpPr>
        <a:xfrm>
          <a:off x="0" y="0"/>
          <a:ext cx="0" cy="0"/>
          <a:chOff x="0" y="0"/>
          <a:chExt cx="0" cy="0"/>
        </a:xfrm>
      </p:grpSpPr>
      <p:pic>
        <p:nvPicPr>
          <p:cNvPr descr="Overlay-ContentCaption.png" id="157" name="Google Shape;157;p28"/>
          <p:cNvPicPr preferRelativeResize="0"/>
          <p:nvPr/>
        </p:nvPicPr>
        <p:blipFill rotWithShape="1">
          <a:blip r:embed="rId2">
            <a:alphaModFix/>
          </a:blip>
          <a:srcRect b="0" l="0" r="0" t="0"/>
          <a:stretch/>
        </p:blipFill>
        <p:spPr>
          <a:xfrm>
            <a:off x="158367" y="140589"/>
            <a:ext cx="6620451" cy="4862323"/>
          </a:xfrm>
          <a:prstGeom prst="rect">
            <a:avLst/>
          </a:prstGeom>
          <a:noFill/>
          <a:ln>
            <a:noFill/>
          </a:ln>
        </p:spPr>
      </p:pic>
      <p:sp>
        <p:nvSpPr>
          <p:cNvPr id="158" name="Google Shape;158;p28"/>
          <p:cNvSpPr txBox="1"/>
          <p:nvPr>
            <p:ph type="title"/>
          </p:nvPr>
        </p:nvSpPr>
        <p:spPr>
          <a:xfrm>
            <a:off x="779464" y="442913"/>
            <a:ext cx="3657600" cy="8715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Clr>
                <a:schemeClr val="lt1"/>
              </a:buClr>
              <a:buSzPts val="3600"/>
              <a:buFont typeface="Trebuchet MS"/>
              <a:buNone/>
              <a:defRPr b="0" sz="36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9" name="Google Shape;159;p28"/>
          <p:cNvSpPr txBox="1"/>
          <p:nvPr>
            <p:ph idx="1" type="body"/>
          </p:nvPr>
        </p:nvSpPr>
        <p:spPr>
          <a:xfrm>
            <a:off x="4693023" y="554691"/>
            <a:ext cx="3657600" cy="39816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2000"/>
              </a:spcBef>
              <a:spcAft>
                <a:spcPts val="0"/>
              </a:spcAft>
              <a:buClr>
                <a:schemeClr val="lt1"/>
              </a:buClr>
              <a:buSzPts val="2000"/>
              <a:buChar char="⚫"/>
              <a:defRPr sz="2000"/>
            </a:lvl1pPr>
            <a:lvl2pPr indent="-342900" lvl="1" marL="914400" rtl="0" algn="l">
              <a:lnSpc>
                <a:spcPct val="100000"/>
              </a:lnSpc>
              <a:spcBef>
                <a:spcPts val="600"/>
              </a:spcBef>
              <a:spcAft>
                <a:spcPts val="0"/>
              </a:spcAft>
              <a:buClr>
                <a:schemeClr val="lt1"/>
              </a:buClr>
              <a:buSzPts val="1800"/>
              <a:buChar char="⚫"/>
              <a:defRPr sz="1800"/>
            </a:lvl2pPr>
            <a:lvl3pPr indent="-342900" lvl="2" marL="1371600" rtl="0" algn="l">
              <a:lnSpc>
                <a:spcPct val="100000"/>
              </a:lnSpc>
              <a:spcBef>
                <a:spcPts val="600"/>
              </a:spcBef>
              <a:spcAft>
                <a:spcPts val="0"/>
              </a:spcAft>
              <a:buClr>
                <a:schemeClr val="lt1"/>
              </a:buClr>
              <a:buSzPts val="1800"/>
              <a:buChar char="⚫"/>
              <a:defRPr sz="1800"/>
            </a:lvl3pPr>
            <a:lvl4pPr indent="-342900" lvl="3" marL="1828800" rtl="0" algn="l">
              <a:lnSpc>
                <a:spcPct val="100000"/>
              </a:lnSpc>
              <a:spcBef>
                <a:spcPts val="600"/>
              </a:spcBef>
              <a:spcAft>
                <a:spcPts val="0"/>
              </a:spcAft>
              <a:buClr>
                <a:schemeClr val="lt1"/>
              </a:buClr>
              <a:buSzPts val="1800"/>
              <a:buChar char="⚫"/>
              <a:defRPr sz="1800"/>
            </a:lvl4pPr>
            <a:lvl5pPr indent="-342900" lvl="4" marL="2286000" rtl="0" algn="l">
              <a:lnSpc>
                <a:spcPct val="100000"/>
              </a:lnSpc>
              <a:spcBef>
                <a:spcPts val="600"/>
              </a:spcBef>
              <a:spcAft>
                <a:spcPts val="0"/>
              </a:spcAft>
              <a:buClr>
                <a:schemeClr val="lt1"/>
              </a:buClr>
              <a:buSzPts val="1800"/>
              <a:buChar char="⚫"/>
              <a:defRPr sz="1800"/>
            </a:lvl5pPr>
            <a:lvl6pPr indent="-342900" lvl="5" marL="2743200" rtl="0" algn="l">
              <a:lnSpc>
                <a:spcPct val="100000"/>
              </a:lnSpc>
              <a:spcBef>
                <a:spcPts val="360"/>
              </a:spcBef>
              <a:spcAft>
                <a:spcPts val="0"/>
              </a:spcAft>
              <a:buClr>
                <a:schemeClr val="lt1"/>
              </a:buClr>
              <a:buSzPts val="1800"/>
              <a:buChar char="⚫"/>
              <a:defRPr sz="1800"/>
            </a:lvl6pPr>
            <a:lvl7pPr indent="-342900" lvl="6" marL="3200400" rtl="0" algn="l">
              <a:lnSpc>
                <a:spcPct val="100000"/>
              </a:lnSpc>
              <a:spcBef>
                <a:spcPts val="360"/>
              </a:spcBef>
              <a:spcAft>
                <a:spcPts val="0"/>
              </a:spcAft>
              <a:buClr>
                <a:schemeClr val="lt1"/>
              </a:buClr>
              <a:buSzPts val="1800"/>
              <a:buChar char="⚫"/>
              <a:defRPr sz="1800"/>
            </a:lvl7pPr>
            <a:lvl8pPr indent="-342900" lvl="7" marL="3657600" rtl="0" algn="l">
              <a:lnSpc>
                <a:spcPct val="100000"/>
              </a:lnSpc>
              <a:spcBef>
                <a:spcPts val="360"/>
              </a:spcBef>
              <a:spcAft>
                <a:spcPts val="0"/>
              </a:spcAft>
              <a:buClr>
                <a:schemeClr val="lt1"/>
              </a:buClr>
              <a:buSzPts val="1800"/>
              <a:buChar char="⚫"/>
              <a:defRPr sz="1800"/>
            </a:lvl8pPr>
            <a:lvl9pPr indent="-342900" lvl="8" marL="4114800" rtl="0" algn="l">
              <a:lnSpc>
                <a:spcPct val="100000"/>
              </a:lnSpc>
              <a:spcBef>
                <a:spcPts val="360"/>
              </a:spcBef>
              <a:spcAft>
                <a:spcPts val="0"/>
              </a:spcAft>
              <a:buClr>
                <a:schemeClr val="lt1"/>
              </a:buClr>
              <a:buSzPts val="1800"/>
              <a:buChar char="⚫"/>
              <a:defRPr sz="1800"/>
            </a:lvl9pPr>
          </a:lstStyle>
          <a:p/>
        </p:txBody>
      </p:sp>
      <p:sp>
        <p:nvSpPr>
          <p:cNvPr id="160" name="Google Shape;160;p28"/>
          <p:cNvSpPr txBox="1"/>
          <p:nvPr>
            <p:ph idx="2" type="body"/>
          </p:nvPr>
        </p:nvSpPr>
        <p:spPr>
          <a:xfrm>
            <a:off x="779464" y="1362075"/>
            <a:ext cx="3657600" cy="2867100"/>
          </a:xfrm>
          <a:prstGeom prst="rect">
            <a:avLst/>
          </a:prstGeom>
          <a:noFill/>
          <a:ln>
            <a:noFill/>
          </a:ln>
        </p:spPr>
        <p:txBody>
          <a:bodyPr anchorCtr="0" anchor="t" bIns="45700" lIns="91425" spcFirstLastPara="1" rIns="91425" wrap="square" tIns="45700">
            <a:noAutofit/>
          </a:bodyPr>
          <a:lstStyle>
            <a:lvl1pPr indent="-228600" lvl="0" marL="457200" rtl="0" algn="ctr">
              <a:lnSpc>
                <a:spcPct val="100000"/>
              </a:lnSpc>
              <a:spcBef>
                <a:spcPts val="600"/>
              </a:spcBef>
              <a:spcAft>
                <a:spcPts val="0"/>
              </a:spcAft>
              <a:buClr>
                <a:schemeClr val="lt1"/>
              </a:buClr>
              <a:buSzPts val="1800"/>
              <a:buNone/>
              <a:defRPr sz="1800"/>
            </a:lvl1pPr>
            <a:lvl2pPr indent="-228600" lvl="1" marL="914400" rtl="0" algn="l">
              <a:lnSpc>
                <a:spcPct val="100000"/>
              </a:lnSpc>
              <a:spcBef>
                <a:spcPts val="600"/>
              </a:spcBef>
              <a:spcAft>
                <a:spcPts val="0"/>
              </a:spcAft>
              <a:buClr>
                <a:schemeClr val="lt1"/>
              </a:buClr>
              <a:buSzPts val="1200"/>
              <a:buNone/>
              <a:defRPr sz="1200"/>
            </a:lvl2pPr>
            <a:lvl3pPr indent="-228600" lvl="2" marL="1371600" rtl="0" algn="l">
              <a:lnSpc>
                <a:spcPct val="100000"/>
              </a:lnSpc>
              <a:spcBef>
                <a:spcPts val="600"/>
              </a:spcBef>
              <a:spcAft>
                <a:spcPts val="0"/>
              </a:spcAft>
              <a:buClr>
                <a:schemeClr val="lt1"/>
              </a:buClr>
              <a:buSzPts val="1000"/>
              <a:buNone/>
              <a:defRPr sz="1000"/>
            </a:lvl3pPr>
            <a:lvl4pPr indent="-228600" lvl="3" marL="1828800" rtl="0" algn="l">
              <a:lnSpc>
                <a:spcPct val="100000"/>
              </a:lnSpc>
              <a:spcBef>
                <a:spcPts val="600"/>
              </a:spcBef>
              <a:spcAft>
                <a:spcPts val="0"/>
              </a:spcAft>
              <a:buClr>
                <a:schemeClr val="lt1"/>
              </a:buClr>
              <a:buSzPts val="900"/>
              <a:buNone/>
              <a:defRPr sz="900"/>
            </a:lvl4pPr>
            <a:lvl5pPr indent="-228600" lvl="4" marL="2286000" rtl="0" algn="l">
              <a:lnSpc>
                <a:spcPct val="100000"/>
              </a:lnSpc>
              <a:spcBef>
                <a:spcPts val="600"/>
              </a:spcBef>
              <a:spcAft>
                <a:spcPts val="0"/>
              </a:spcAft>
              <a:buClr>
                <a:schemeClr val="lt1"/>
              </a:buClr>
              <a:buSzPts val="900"/>
              <a:buNone/>
              <a:defRPr sz="900"/>
            </a:lvl5pPr>
            <a:lvl6pPr indent="-228600" lvl="5" marL="2743200" rtl="0" algn="l">
              <a:lnSpc>
                <a:spcPct val="100000"/>
              </a:lnSpc>
              <a:spcBef>
                <a:spcPts val="180"/>
              </a:spcBef>
              <a:spcAft>
                <a:spcPts val="0"/>
              </a:spcAft>
              <a:buClr>
                <a:schemeClr val="lt1"/>
              </a:buClr>
              <a:buSzPts val="900"/>
              <a:buNone/>
              <a:defRPr sz="900"/>
            </a:lvl6pPr>
            <a:lvl7pPr indent="-228600" lvl="6" marL="3200400" rtl="0" algn="l">
              <a:lnSpc>
                <a:spcPct val="100000"/>
              </a:lnSpc>
              <a:spcBef>
                <a:spcPts val="180"/>
              </a:spcBef>
              <a:spcAft>
                <a:spcPts val="0"/>
              </a:spcAft>
              <a:buClr>
                <a:schemeClr val="lt1"/>
              </a:buClr>
              <a:buSzPts val="900"/>
              <a:buNone/>
              <a:defRPr sz="900"/>
            </a:lvl7pPr>
            <a:lvl8pPr indent="-228600" lvl="7" marL="3657600" rtl="0" algn="l">
              <a:lnSpc>
                <a:spcPct val="100000"/>
              </a:lnSpc>
              <a:spcBef>
                <a:spcPts val="180"/>
              </a:spcBef>
              <a:spcAft>
                <a:spcPts val="0"/>
              </a:spcAft>
              <a:buClr>
                <a:schemeClr val="lt1"/>
              </a:buClr>
              <a:buSzPts val="900"/>
              <a:buNone/>
              <a:defRPr sz="900"/>
            </a:lvl8pPr>
            <a:lvl9pPr indent="-228600" lvl="8" marL="4114800" rtl="0" algn="l">
              <a:lnSpc>
                <a:spcPct val="100000"/>
              </a:lnSpc>
              <a:spcBef>
                <a:spcPts val="180"/>
              </a:spcBef>
              <a:spcAft>
                <a:spcPts val="0"/>
              </a:spcAft>
              <a:buClr>
                <a:schemeClr val="lt1"/>
              </a:buClr>
              <a:buSzPts val="900"/>
              <a:buNone/>
              <a:defRPr sz="900"/>
            </a:lvl9pPr>
          </a:lstStyle>
          <a:p/>
        </p:txBody>
      </p:sp>
      <p:sp>
        <p:nvSpPr>
          <p:cNvPr id="161" name="Google Shape;161;p28"/>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2" name="Google Shape;162;p28"/>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p2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4" name="Shape 164"/>
        <p:cNvGrpSpPr/>
        <p:nvPr/>
      </p:nvGrpSpPr>
      <p:grpSpPr>
        <a:xfrm>
          <a:off x="0" y="0"/>
          <a:ext cx="0" cy="0"/>
          <a:chOff x="0" y="0"/>
          <a:chExt cx="0" cy="0"/>
        </a:xfrm>
      </p:grpSpPr>
      <p:pic>
        <p:nvPicPr>
          <p:cNvPr descr="Overlay-PictureCaption.png" id="165" name="Google Shape;165;p29"/>
          <p:cNvPicPr preferRelativeResize="0"/>
          <p:nvPr/>
        </p:nvPicPr>
        <p:blipFill rotWithShape="1">
          <a:blip r:embed="rId2">
            <a:alphaModFix/>
          </a:blip>
          <a:srcRect b="0" l="0" r="0" t="0"/>
          <a:stretch/>
        </p:blipFill>
        <p:spPr>
          <a:xfrm>
            <a:off x="448977" y="140589"/>
            <a:ext cx="8536656" cy="4862323"/>
          </a:xfrm>
          <a:prstGeom prst="rect">
            <a:avLst/>
          </a:prstGeom>
          <a:noFill/>
          <a:ln>
            <a:noFill/>
          </a:ln>
        </p:spPr>
      </p:pic>
      <p:sp>
        <p:nvSpPr>
          <p:cNvPr id="166" name="Google Shape;166;p29"/>
          <p:cNvSpPr txBox="1"/>
          <p:nvPr>
            <p:ph type="title"/>
          </p:nvPr>
        </p:nvSpPr>
        <p:spPr>
          <a:xfrm>
            <a:off x="3886200" y="400050"/>
            <a:ext cx="4476600" cy="939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3600"/>
              <a:buFont typeface="Trebuchet MS"/>
              <a:buNone/>
              <a:defRPr b="0" sz="36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p29"/>
          <p:cNvSpPr txBox="1"/>
          <p:nvPr>
            <p:ph idx="1" type="body"/>
          </p:nvPr>
        </p:nvSpPr>
        <p:spPr>
          <a:xfrm>
            <a:off x="3886124" y="1371600"/>
            <a:ext cx="4474500" cy="2857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600"/>
              </a:spcBef>
              <a:spcAft>
                <a:spcPts val="0"/>
              </a:spcAft>
              <a:buClr>
                <a:schemeClr val="lt1"/>
              </a:buClr>
              <a:buSzPts val="1800"/>
              <a:buNone/>
              <a:defRPr sz="1800"/>
            </a:lvl1pPr>
            <a:lvl2pPr indent="-228600" lvl="1" marL="914400" rtl="0" algn="l">
              <a:lnSpc>
                <a:spcPct val="100000"/>
              </a:lnSpc>
              <a:spcBef>
                <a:spcPts val="600"/>
              </a:spcBef>
              <a:spcAft>
                <a:spcPts val="0"/>
              </a:spcAft>
              <a:buClr>
                <a:schemeClr val="lt1"/>
              </a:buClr>
              <a:buSzPts val="1200"/>
              <a:buNone/>
              <a:defRPr sz="1200"/>
            </a:lvl2pPr>
            <a:lvl3pPr indent="-228600" lvl="2" marL="1371600" rtl="0" algn="l">
              <a:lnSpc>
                <a:spcPct val="100000"/>
              </a:lnSpc>
              <a:spcBef>
                <a:spcPts val="600"/>
              </a:spcBef>
              <a:spcAft>
                <a:spcPts val="0"/>
              </a:spcAft>
              <a:buClr>
                <a:schemeClr val="lt1"/>
              </a:buClr>
              <a:buSzPts val="1000"/>
              <a:buNone/>
              <a:defRPr sz="1000"/>
            </a:lvl3pPr>
            <a:lvl4pPr indent="-228600" lvl="3" marL="1828800" rtl="0" algn="l">
              <a:lnSpc>
                <a:spcPct val="100000"/>
              </a:lnSpc>
              <a:spcBef>
                <a:spcPts val="600"/>
              </a:spcBef>
              <a:spcAft>
                <a:spcPts val="0"/>
              </a:spcAft>
              <a:buClr>
                <a:schemeClr val="lt1"/>
              </a:buClr>
              <a:buSzPts val="900"/>
              <a:buNone/>
              <a:defRPr sz="900"/>
            </a:lvl4pPr>
            <a:lvl5pPr indent="-228600" lvl="4" marL="2286000" rtl="0" algn="l">
              <a:lnSpc>
                <a:spcPct val="100000"/>
              </a:lnSpc>
              <a:spcBef>
                <a:spcPts val="600"/>
              </a:spcBef>
              <a:spcAft>
                <a:spcPts val="0"/>
              </a:spcAft>
              <a:buClr>
                <a:schemeClr val="lt1"/>
              </a:buClr>
              <a:buSzPts val="900"/>
              <a:buNone/>
              <a:defRPr sz="900"/>
            </a:lvl5pPr>
            <a:lvl6pPr indent="-228600" lvl="5" marL="2743200" rtl="0" algn="l">
              <a:lnSpc>
                <a:spcPct val="100000"/>
              </a:lnSpc>
              <a:spcBef>
                <a:spcPts val="180"/>
              </a:spcBef>
              <a:spcAft>
                <a:spcPts val="0"/>
              </a:spcAft>
              <a:buClr>
                <a:schemeClr val="lt1"/>
              </a:buClr>
              <a:buSzPts val="900"/>
              <a:buNone/>
              <a:defRPr sz="900"/>
            </a:lvl6pPr>
            <a:lvl7pPr indent="-228600" lvl="6" marL="3200400" rtl="0" algn="l">
              <a:lnSpc>
                <a:spcPct val="100000"/>
              </a:lnSpc>
              <a:spcBef>
                <a:spcPts val="180"/>
              </a:spcBef>
              <a:spcAft>
                <a:spcPts val="0"/>
              </a:spcAft>
              <a:buClr>
                <a:schemeClr val="lt1"/>
              </a:buClr>
              <a:buSzPts val="900"/>
              <a:buNone/>
              <a:defRPr sz="900"/>
            </a:lvl7pPr>
            <a:lvl8pPr indent="-228600" lvl="7" marL="3657600" rtl="0" algn="l">
              <a:lnSpc>
                <a:spcPct val="100000"/>
              </a:lnSpc>
              <a:spcBef>
                <a:spcPts val="180"/>
              </a:spcBef>
              <a:spcAft>
                <a:spcPts val="0"/>
              </a:spcAft>
              <a:buClr>
                <a:schemeClr val="lt1"/>
              </a:buClr>
              <a:buSzPts val="900"/>
              <a:buNone/>
              <a:defRPr sz="900"/>
            </a:lvl8pPr>
            <a:lvl9pPr indent="-228600" lvl="8" marL="4114800" rtl="0" algn="l">
              <a:lnSpc>
                <a:spcPct val="100000"/>
              </a:lnSpc>
              <a:spcBef>
                <a:spcPts val="180"/>
              </a:spcBef>
              <a:spcAft>
                <a:spcPts val="0"/>
              </a:spcAft>
              <a:buClr>
                <a:schemeClr val="lt1"/>
              </a:buClr>
              <a:buSzPts val="900"/>
              <a:buNone/>
              <a:defRPr sz="900"/>
            </a:lvl9pPr>
          </a:lstStyle>
          <a:p/>
        </p:txBody>
      </p:sp>
      <p:sp>
        <p:nvSpPr>
          <p:cNvPr id="168" name="Google Shape;168;p29"/>
          <p:cNvSpPr txBox="1"/>
          <p:nvPr>
            <p:ph idx="10" type="dt"/>
          </p:nvPr>
        </p:nvSpPr>
        <p:spPr>
          <a:xfrm>
            <a:off x="3886124"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9" name="Google Shape;169;p29"/>
          <p:cNvSpPr txBox="1"/>
          <p:nvPr>
            <p:ph idx="11" type="ftr"/>
          </p:nvPr>
        </p:nvSpPr>
        <p:spPr>
          <a:xfrm>
            <a:off x="5867399" y="4716556"/>
            <a:ext cx="2676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0" name="Google Shape;170;p2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29"/>
          <p:cNvSpPr/>
          <p:nvPr>
            <p:ph idx="2" type="pic"/>
          </p:nvPr>
        </p:nvSpPr>
        <p:spPr>
          <a:xfrm flipH="1">
            <a:off x="188240" y="134469"/>
            <a:ext cx="3281100" cy="4862400"/>
          </a:xfrm>
          <a:prstGeom prst="round1Rect">
            <a:avLst>
              <a:gd fmla="val 17325"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lnSpc>
                <a:spcPct val="100000"/>
              </a:lnSpc>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lnSpc>
                <a:spcPct val="100000"/>
              </a:lnSpc>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Alt.">
  <p:cSld name="Picture with Caption, Alt.">
    <p:spTree>
      <p:nvGrpSpPr>
        <p:cNvPr id="172" name="Shape 172"/>
        <p:cNvGrpSpPr/>
        <p:nvPr/>
      </p:nvGrpSpPr>
      <p:grpSpPr>
        <a:xfrm>
          <a:off x="0" y="0"/>
          <a:ext cx="0" cy="0"/>
          <a:chOff x="0" y="0"/>
          <a:chExt cx="0" cy="0"/>
        </a:xfrm>
      </p:grpSpPr>
      <p:pic>
        <p:nvPicPr>
          <p:cNvPr descr="Overlay-PictureCaption-Extras.png" id="173" name="Google Shape;173;p30"/>
          <p:cNvPicPr preferRelativeResize="0"/>
          <p:nvPr/>
        </p:nvPicPr>
        <p:blipFill rotWithShape="1">
          <a:blip r:embed="rId2">
            <a:alphaModFix/>
          </a:blip>
          <a:srcRect b="0" l="0" r="0" t="0"/>
          <a:stretch/>
        </p:blipFill>
        <p:spPr>
          <a:xfrm>
            <a:off x="158367" y="140589"/>
            <a:ext cx="6620451" cy="4862323"/>
          </a:xfrm>
          <a:prstGeom prst="rect">
            <a:avLst/>
          </a:prstGeom>
          <a:noFill/>
          <a:ln>
            <a:noFill/>
          </a:ln>
        </p:spPr>
      </p:pic>
      <p:sp>
        <p:nvSpPr>
          <p:cNvPr id="174" name="Google Shape;174;p30"/>
          <p:cNvSpPr txBox="1"/>
          <p:nvPr>
            <p:ph type="title"/>
          </p:nvPr>
        </p:nvSpPr>
        <p:spPr>
          <a:xfrm>
            <a:off x="4710953" y="400050"/>
            <a:ext cx="3657600" cy="939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3600"/>
              <a:buFont typeface="Trebuchet MS"/>
              <a:buNone/>
              <a:defRPr b="0" sz="36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5" name="Google Shape;175;p30"/>
          <p:cNvSpPr/>
          <p:nvPr>
            <p:ph idx="2" type="pic"/>
          </p:nvPr>
        </p:nvSpPr>
        <p:spPr>
          <a:xfrm flipH="1">
            <a:off x="596153" y="1200149"/>
            <a:ext cx="3657600" cy="2743200"/>
          </a:xfrm>
          <a:prstGeom prst="ellipse">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lnSpc>
                <a:spcPct val="100000"/>
              </a:lnSpc>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lnSpc>
                <a:spcPct val="100000"/>
              </a:lnSpc>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176" name="Google Shape;176;p30"/>
          <p:cNvSpPr txBox="1"/>
          <p:nvPr>
            <p:ph idx="1" type="body"/>
          </p:nvPr>
        </p:nvSpPr>
        <p:spPr>
          <a:xfrm>
            <a:off x="4710412" y="1371600"/>
            <a:ext cx="3657600" cy="2857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600"/>
              </a:spcBef>
              <a:spcAft>
                <a:spcPts val="0"/>
              </a:spcAft>
              <a:buClr>
                <a:schemeClr val="lt1"/>
              </a:buClr>
              <a:buSzPts val="1800"/>
              <a:buNone/>
              <a:defRPr sz="1800"/>
            </a:lvl1pPr>
            <a:lvl2pPr indent="-228600" lvl="1" marL="914400" rtl="0" algn="l">
              <a:lnSpc>
                <a:spcPct val="100000"/>
              </a:lnSpc>
              <a:spcBef>
                <a:spcPts val="600"/>
              </a:spcBef>
              <a:spcAft>
                <a:spcPts val="0"/>
              </a:spcAft>
              <a:buClr>
                <a:schemeClr val="lt1"/>
              </a:buClr>
              <a:buSzPts val="1200"/>
              <a:buNone/>
              <a:defRPr sz="1200"/>
            </a:lvl2pPr>
            <a:lvl3pPr indent="-228600" lvl="2" marL="1371600" rtl="0" algn="l">
              <a:lnSpc>
                <a:spcPct val="100000"/>
              </a:lnSpc>
              <a:spcBef>
                <a:spcPts val="600"/>
              </a:spcBef>
              <a:spcAft>
                <a:spcPts val="0"/>
              </a:spcAft>
              <a:buClr>
                <a:schemeClr val="lt1"/>
              </a:buClr>
              <a:buSzPts val="1000"/>
              <a:buNone/>
              <a:defRPr sz="1000"/>
            </a:lvl3pPr>
            <a:lvl4pPr indent="-228600" lvl="3" marL="1828800" rtl="0" algn="l">
              <a:lnSpc>
                <a:spcPct val="100000"/>
              </a:lnSpc>
              <a:spcBef>
                <a:spcPts val="600"/>
              </a:spcBef>
              <a:spcAft>
                <a:spcPts val="0"/>
              </a:spcAft>
              <a:buClr>
                <a:schemeClr val="lt1"/>
              </a:buClr>
              <a:buSzPts val="900"/>
              <a:buNone/>
              <a:defRPr sz="900"/>
            </a:lvl4pPr>
            <a:lvl5pPr indent="-228600" lvl="4" marL="2286000" rtl="0" algn="l">
              <a:lnSpc>
                <a:spcPct val="100000"/>
              </a:lnSpc>
              <a:spcBef>
                <a:spcPts val="600"/>
              </a:spcBef>
              <a:spcAft>
                <a:spcPts val="0"/>
              </a:spcAft>
              <a:buClr>
                <a:schemeClr val="lt1"/>
              </a:buClr>
              <a:buSzPts val="900"/>
              <a:buNone/>
              <a:defRPr sz="900"/>
            </a:lvl5pPr>
            <a:lvl6pPr indent="-228600" lvl="5" marL="2743200" rtl="0" algn="l">
              <a:lnSpc>
                <a:spcPct val="100000"/>
              </a:lnSpc>
              <a:spcBef>
                <a:spcPts val="180"/>
              </a:spcBef>
              <a:spcAft>
                <a:spcPts val="0"/>
              </a:spcAft>
              <a:buClr>
                <a:schemeClr val="lt1"/>
              </a:buClr>
              <a:buSzPts val="900"/>
              <a:buNone/>
              <a:defRPr sz="900"/>
            </a:lvl6pPr>
            <a:lvl7pPr indent="-228600" lvl="6" marL="3200400" rtl="0" algn="l">
              <a:lnSpc>
                <a:spcPct val="100000"/>
              </a:lnSpc>
              <a:spcBef>
                <a:spcPts val="180"/>
              </a:spcBef>
              <a:spcAft>
                <a:spcPts val="0"/>
              </a:spcAft>
              <a:buClr>
                <a:schemeClr val="lt1"/>
              </a:buClr>
              <a:buSzPts val="900"/>
              <a:buNone/>
              <a:defRPr sz="900"/>
            </a:lvl7pPr>
            <a:lvl8pPr indent="-228600" lvl="7" marL="3657600" rtl="0" algn="l">
              <a:lnSpc>
                <a:spcPct val="100000"/>
              </a:lnSpc>
              <a:spcBef>
                <a:spcPts val="180"/>
              </a:spcBef>
              <a:spcAft>
                <a:spcPts val="0"/>
              </a:spcAft>
              <a:buClr>
                <a:schemeClr val="lt1"/>
              </a:buClr>
              <a:buSzPts val="900"/>
              <a:buNone/>
              <a:defRPr sz="900"/>
            </a:lvl8pPr>
            <a:lvl9pPr indent="-228600" lvl="8" marL="4114800" rtl="0" algn="l">
              <a:lnSpc>
                <a:spcPct val="100000"/>
              </a:lnSpc>
              <a:spcBef>
                <a:spcPts val="180"/>
              </a:spcBef>
              <a:spcAft>
                <a:spcPts val="0"/>
              </a:spcAft>
              <a:buClr>
                <a:schemeClr val="lt1"/>
              </a:buClr>
              <a:buSzPts val="900"/>
              <a:buNone/>
              <a:defRPr sz="900"/>
            </a:lvl9pPr>
          </a:lstStyle>
          <a:p/>
        </p:txBody>
      </p:sp>
      <p:sp>
        <p:nvSpPr>
          <p:cNvPr id="177" name="Google Shape;177;p30"/>
          <p:cNvSpPr txBox="1"/>
          <p:nvPr>
            <p:ph idx="10" type="dt"/>
          </p:nvPr>
        </p:nvSpPr>
        <p:spPr>
          <a:xfrm>
            <a:off x="381000" y="4716556"/>
            <a:ext cx="1865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8" name="Google Shape;178;p30"/>
          <p:cNvSpPr txBox="1"/>
          <p:nvPr>
            <p:ph idx="11" type="ftr"/>
          </p:nvPr>
        </p:nvSpPr>
        <p:spPr>
          <a:xfrm>
            <a:off x="3325813" y="4716556"/>
            <a:ext cx="52176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p30"/>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bove Caption">
  <p:cSld name="Picture above Caption">
    <p:spTree>
      <p:nvGrpSpPr>
        <p:cNvPr id="180" name="Shape 180"/>
        <p:cNvGrpSpPr/>
        <p:nvPr/>
      </p:nvGrpSpPr>
      <p:grpSpPr>
        <a:xfrm>
          <a:off x="0" y="0"/>
          <a:ext cx="0" cy="0"/>
          <a:chOff x="0" y="0"/>
          <a:chExt cx="0" cy="0"/>
        </a:xfrm>
      </p:grpSpPr>
      <p:pic>
        <p:nvPicPr>
          <p:cNvPr descr="Overlay-PictureCaption-Extras.png" id="181" name="Google Shape;181;p31"/>
          <p:cNvPicPr preferRelativeResize="0"/>
          <p:nvPr/>
        </p:nvPicPr>
        <p:blipFill rotWithShape="1">
          <a:blip r:embed="rId2">
            <a:alphaModFix/>
          </a:blip>
          <a:srcRect b="0" l="0" r="0" t="0"/>
          <a:stretch/>
        </p:blipFill>
        <p:spPr>
          <a:xfrm>
            <a:off x="158367" y="140589"/>
            <a:ext cx="6620451" cy="4862323"/>
          </a:xfrm>
          <a:prstGeom prst="rect">
            <a:avLst/>
          </a:prstGeom>
          <a:noFill/>
          <a:ln>
            <a:noFill/>
          </a:ln>
        </p:spPr>
      </p:pic>
      <p:sp>
        <p:nvSpPr>
          <p:cNvPr id="182" name="Google Shape;182;p31"/>
          <p:cNvSpPr txBox="1"/>
          <p:nvPr>
            <p:ph type="title"/>
          </p:nvPr>
        </p:nvSpPr>
        <p:spPr>
          <a:xfrm>
            <a:off x="808038" y="2833968"/>
            <a:ext cx="7560600" cy="8271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3600"/>
              <a:buFont typeface="Trebuchet MS"/>
              <a:buNone/>
              <a:defRPr b="0" sz="36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3" name="Google Shape;183;p31"/>
          <p:cNvSpPr/>
          <p:nvPr>
            <p:ph idx="2" type="pic"/>
          </p:nvPr>
        </p:nvSpPr>
        <p:spPr>
          <a:xfrm flipH="1">
            <a:off x="871610" y="571500"/>
            <a:ext cx="7427700" cy="2242500"/>
          </a:xfrm>
          <a:prstGeom prst="roundRect">
            <a:avLst>
              <a:gd fmla="val 7476"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lnSpc>
                <a:spcPct val="100000"/>
              </a:lnSpc>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lnSpc>
                <a:spcPct val="100000"/>
              </a:lnSpc>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lnSpc>
                <a:spcPct val="100000"/>
              </a:lnSpc>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lnSpc>
                <a:spcPct val="100000"/>
              </a:lnSpc>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184" name="Google Shape;184;p31"/>
          <p:cNvSpPr txBox="1"/>
          <p:nvPr>
            <p:ph idx="1" type="body"/>
          </p:nvPr>
        </p:nvSpPr>
        <p:spPr>
          <a:xfrm>
            <a:off x="808034" y="3620620"/>
            <a:ext cx="7560000" cy="915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300"/>
              </a:spcBef>
              <a:spcAft>
                <a:spcPts val="0"/>
              </a:spcAft>
              <a:buClr>
                <a:schemeClr val="lt1"/>
              </a:buClr>
              <a:buSzPts val="1800"/>
              <a:buNone/>
              <a:defRPr sz="1800"/>
            </a:lvl1pPr>
            <a:lvl2pPr indent="-228600" lvl="1" marL="914400" rtl="0" algn="l">
              <a:lnSpc>
                <a:spcPct val="100000"/>
              </a:lnSpc>
              <a:spcBef>
                <a:spcPts val="600"/>
              </a:spcBef>
              <a:spcAft>
                <a:spcPts val="0"/>
              </a:spcAft>
              <a:buClr>
                <a:schemeClr val="lt1"/>
              </a:buClr>
              <a:buSzPts val="1200"/>
              <a:buNone/>
              <a:defRPr sz="1200"/>
            </a:lvl2pPr>
            <a:lvl3pPr indent="-228600" lvl="2" marL="1371600" rtl="0" algn="l">
              <a:lnSpc>
                <a:spcPct val="100000"/>
              </a:lnSpc>
              <a:spcBef>
                <a:spcPts val="600"/>
              </a:spcBef>
              <a:spcAft>
                <a:spcPts val="0"/>
              </a:spcAft>
              <a:buClr>
                <a:schemeClr val="lt1"/>
              </a:buClr>
              <a:buSzPts val="1000"/>
              <a:buNone/>
              <a:defRPr sz="1000"/>
            </a:lvl3pPr>
            <a:lvl4pPr indent="-228600" lvl="3" marL="1828800" rtl="0" algn="l">
              <a:lnSpc>
                <a:spcPct val="100000"/>
              </a:lnSpc>
              <a:spcBef>
                <a:spcPts val="600"/>
              </a:spcBef>
              <a:spcAft>
                <a:spcPts val="0"/>
              </a:spcAft>
              <a:buClr>
                <a:schemeClr val="lt1"/>
              </a:buClr>
              <a:buSzPts val="900"/>
              <a:buNone/>
              <a:defRPr sz="900"/>
            </a:lvl4pPr>
            <a:lvl5pPr indent="-228600" lvl="4" marL="2286000" rtl="0" algn="l">
              <a:lnSpc>
                <a:spcPct val="100000"/>
              </a:lnSpc>
              <a:spcBef>
                <a:spcPts val="600"/>
              </a:spcBef>
              <a:spcAft>
                <a:spcPts val="0"/>
              </a:spcAft>
              <a:buClr>
                <a:schemeClr val="lt1"/>
              </a:buClr>
              <a:buSzPts val="900"/>
              <a:buNone/>
              <a:defRPr sz="900"/>
            </a:lvl5pPr>
            <a:lvl6pPr indent="-228600" lvl="5" marL="2743200" rtl="0" algn="l">
              <a:lnSpc>
                <a:spcPct val="100000"/>
              </a:lnSpc>
              <a:spcBef>
                <a:spcPts val="180"/>
              </a:spcBef>
              <a:spcAft>
                <a:spcPts val="0"/>
              </a:spcAft>
              <a:buClr>
                <a:schemeClr val="lt1"/>
              </a:buClr>
              <a:buSzPts val="900"/>
              <a:buNone/>
              <a:defRPr sz="900"/>
            </a:lvl6pPr>
            <a:lvl7pPr indent="-228600" lvl="6" marL="3200400" rtl="0" algn="l">
              <a:lnSpc>
                <a:spcPct val="100000"/>
              </a:lnSpc>
              <a:spcBef>
                <a:spcPts val="180"/>
              </a:spcBef>
              <a:spcAft>
                <a:spcPts val="0"/>
              </a:spcAft>
              <a:buClr>
                <a:schemeClr val="lt1"/>
              </a:buClr>
              <a:buSzPts val="900"/>
              <a:buNone/>
              <a:defRPr sz="900"/>
            </a:lvl7pPr>
            <a:lvl8pPr indent="-228600" lvl="7" marL="3657600" rtl="0" algn="l">
              <a:lnSpc>
                <a:spcPct val="100000"/>
              </a:lnSpc>
              <a:spcBef>
                <a:spcPts val="180"/>
              </a:spcBef>
              <a:spcAft>
                <a:spcPts val="0"/>
              </a:spcAft>
              <a:buClr>
                <a:schemeClr val="lt1"/>
              </a:buClr>
              <a:buSzPts val="900"/>
              <a:buNone/>
              <a:defRPr sz="900"/>
            </a:lvl8pPr>
            <a:lvl9pPr indent="-228600" lvl="8" marL="4114800" rtl="0" algn="l">
              <a:lnSpc>
                <a:spcPct val="100000"/>
              </a:lnSpc>
              <a:spcBef>
                <a:spcPts val="180"/>
              </a:spcBef>
              <a:spcAft>
                <a:spcPts val="0"/>
              </a:spcAft>
              <a:buClr>
                <a:schemeClr val="lt1"/>
              </a:buClr>
              <a:buSzPts val="900"/>
              <a:buNone/>
              <a:defRPr sz="900"/>
            </a:lvl9pPr>
          </a:lstStyle>
          <a:p/>
        </p:txBody>
      </p:sp>
      <p:sp>
        <p:nvSpPr>
          <p:cNvPr id="185" name="Google Shape;185;p31"/>
          <p:cNvSpPr txBox="1"/>
          <p:nvPr>
            <p:ph idx="10" type="dt"/>
          </p:nvPr>
        </p:nvSpPr>
        <p:spPr>
          <a:xfrm>
            <a:off x="381000" y="4716556"/>
            <a:ext cx="1865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6" name="Google Shape;186;p31"/>
          <p:cNvSpPr txBox="1"/>
          <p:nvPr>
            <p:ph idx="11" type="ftr"/>
          </p:nvPr>
        </p:nvSpPr>
        <p:spPr>
          <a:xfrm>
            <a:off x="3325813" y="4716556"/>
            <a:ext cx="52176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p3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pic>
        <p:nvPicPr>
          <p:cNvPr descr="Overlay-ContentSlides.png" id="189" name="Google Shape;189;p32"/>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90" name="Google Shape;190;p32"/>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1" name="Google Shape;191;p32"/>
          <p:cNvSpPr txBox="1"/>
          <p:nvPr>
            <p:ph idx="1" type="body"/>
          </p:nvPr>
        </p:nvSpPr>
        <p:spPr>
          <a:xfrm rot="5400000">
            <a:off x="2992951" y="-841800"/>
            <a:ext cx="3156600" cy="75834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192" name="Google Shape;192;p32"/>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3" name="Google Shape;193;p32"/>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p32"/>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5" name="Shape 195"/>
        <p:cNvGrpSpPr/>
        <p:nvPr/>
      </p:nvGrpSpPr>
      <p:grpSpPr>
        <a:xfrm>
          <a:off x="0" y="0"/>
          <a:ext cx="0" cy="0"/>
          <a:chOff x="0" y="0"/>
          <a:chExt cx="0" cy="0"/>
        </a:xfrm>
      </p:grpSpPr>
      <p:pic>
        <p:nvPicPr>
          <p:cNvPr descr="Overlay-ContentSlides.png" id="196" name="Google Shape;196;p33"/>
          <p:cNvPicPr preferRelativeResize="0"/>
          <p:nvPr/>
        </p:nvPicPr>
        <p:blipFill rotWithShape="1">
          <a:blip r:embed="rId2">
            <a:alphaModFix/>
          </a:blip>
          <a:srcRect b="0" l="0" r="0" t="0"/>
          <a:stretch/>
        </p:blipFill>
        <p:spPr>
          <a:xfrm>
            <a:off x="150887" y="139984"/>
            <a:ext cx="6620451" cy="4862323"/>
          </a:xfrm>
          <a:prstGeom prst="rect">
            <a:avLst/>
          </a:prstGeom>
          <a:noFill/>
          <a:ln>
            <a:noFill/>
          </a:ln>
        </p:spPr>
      </p:pic>
      <p:sp>
        <p:nvSpPr>
          <p:cNvPr id="197" name="Google Shape;197;p33"/>
          <p:cNvSpPr txBox="1"/>
          <p:nvPr>
            <p:ph type="title"/>
          </p:nvPr>
        </p:nvSpPr>
        <p:spPr>
          <a:xfrm rot="5400000">
            <a:off x="6031949" y="1881348"/>
            <a:ext cx="3951600" cy="13581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p33"/>
          <p:cNvSpPr txBox="1"/>
          <p:nvPr>
            <p:ph idx="1" type="body"/>
          </p:nvPr>
        </p:nvSpPr>
        <p:spPr>
          <a:xfrm rot="5400000">
            <a:off x="1888925" y="-524952"/>
            <a:ext cx="3951600" cy="6170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2000"/>
              </a:spcBef>
              <a:spcAft>
                <a:spcPts val="0"/>
              </a:spcAft>
              <a:buClr>
                <a:schemeClr val="lt1"/>
              </a:buClr>
              <a:buSzPts val="1800"/>
              <a:buChar char="⚫"/>
              <a:defRPr/>
            </a:lvl1pPr>
            <a:lvl2pPr indent="-342900" lvl="1" marL="914400" rtl="0" algn="l">
              <a:lnSpc>
                <a:spcPct val="100000"/>
              </a:lnSpc>
              <a:spcBef>
                <a:spcPts val="600"/>
              </a:spcBef>
              <a:spcAft>
                <a:spcPts val="0"/>
              </a:spcAft>
              <a:buClr>
                <a:schemeClr val="lt1"/>
              </a:buClr>
              <a:buSzPts val="1800"/>
              <a:buChar char="⚫"/>
              <a:defRPr/>
            </a:lvl2pPr>
            <a:lvl3pPr indent="-342900" lvl="2" marL="1371600" rtl="0" algn="l">
              <a:lnSpc>
                <a:spcPct val="100000"/>
              </a:lnSpc>
              <a:spcBef>
                <a:spcPts val="600"/>
              </a:spcBef>
              <a:spcAft>
                <a:spcPts val="0"/>
              </a:spcAft>
              <a:buClr>
                <a:schemeClr val="lt1"/>
              </a:buClr>
              <a:buSzPts val="1800"/>
              <a:buChar char="⚫"/>
              <a:defRPr/>
            </a:lvl3pPr>
            <a:lvl4pPr indent="-342900" lvl="3" marL="1828800" rtl="0" algn="l">
              <a:lnSpc>
                <a:spcPct val="100000"/>
              </a:lnSpc>
              <a:spcBef>
                <a:spcPts val="600"/>
              </a:spcBef>
              <a:spcAft>
                <a:spcPts val="0"/>
              </a:spcAft>
              <a:buClr>
                <a:schemeClr val="lt1"/>
              </a:buClr>
              <a:buSzPts val="1800"/>
              <a:buChar char="⚫"/>
              <a:defRPr/>
            </a:lvl4pPr>
            <a:lvl5pPr indent="-342900" lvl="4" marL="2286000" rtl="0" algn="l">
              <a:lnSpc>
                <a:spcPct val="100000"/>
              </a:lnSpc>
              <a:spcBef>
                <a:spcPts val="600"/>
              </a:spcBef>
              <a:spcAft>
                <a:spcPts val="0"/>
              </a:spcAft>
              <a:buClr>
                <a:schemeClr val="lt1"/>
              </a:buClr>
              <a:buSzPts val="1800"/>
              <a:buChar char="⚫"/>
              <a:defRPr/>
            </a:lvl5pPr>
            <a:lvl6pPr indent="-342900" lvl="5" marL="2743200" rtl="0" algn="l">
              <a:lnSpc>
                <a:spcPct val="100000"/>
              </a:lnSpc>
              <a:spcBef>
                <a:spcPts val="360"/>
              </a:spcBef>
              <a:spcAft>
                <a:spcPts val="0"/>
              </a:spcAft>
              <a:buClr>
                <a:schemeClr val="lt1"/>
              </a:buClr>
              <a:buSzPts val="1800"/>
              <a:buChar char="⚫"/>
              <a:defRPr/>
            </a:lvl6pPr>
            <a:lvl7pPr indent="-342900" lvl="6" marL="3200400" rtl="0" algn="l">
              <a:lnSpc>
                <a:spcPct val="100000"/>
              </a:lnSpc>
              <a:spcBef>
                <a:spcPts val="360"/>
              </a:spcBef>
              <a:spcAft>
                <a:spcPts val="0"/>
              </a:spcAft>
              <a:buClr>
                <a:schemeClr val="lt1"/>
              </a:buClr>
              <a:buSzPts val="1800"/>
              <a:buChar char="⚫"/>
              <a:defRPr/>
            </a:lvl7pPr>
            <a:lvl8pPr indent="-342900" lvl="7" marL="3657600" rtl="0" algn="l">
              <a:lnSpc>
                <a:spcPct val="100000"/>
              </a:lnSpc>
              <a:spcBef>
                <a:spcPts val="360"/>
              </a:spcBef>
              <a:spcAft>
                <a:spcPts val="0"/>
              </a:spcAft>
              <a:buClr>
                <a:schemeClr val="lt1"/>
              </a:buClr>
              <a:buSzPts val="1800"/>
              <a:buChar char="⚫"/>
              <a:defRPr/>
            </a:lvl8pPr>
            <a:lvl9pPr indent="-342900" lvl="8" marL="4114800" rtl="0" algn="l">
              <a:lnSpc>
                <a:spcPct val="100000"/>
              </a:lnSpc>
              <a:spcBef>
                <a:spcPts val="360"/>
              </a:spcBef>
              <a:spcAft>
                <a:spcPts val="0"/>
              </a:spcAft>
              <a:buClr>
                <a:schemeClr val="lt1"/>
              </a:buClr>
              <a:buSzPts val="1800"/>
              <a:buChar char="⚫"/>
              <a:defRPr/>
            </a:lvl9pPr>
          </a:lstStyle>
          <a:p/>
        </p:txBody>
      </p:sp>
      <p:sp>
        <p:nvSpPr>
          <p:cNvPr id="199" name="Google Shape;199;p33"/>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0" name="Google Shape;200;p33"/>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p33"/>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6" Type="http://schemas.openxmlformats.org/officeDocument/2006/relationships/slideLayout" Target="../slideLayouts/slideLayout20.xml"/><Relationship Id="rId18" Type="http://schemas.openxmlformats.org/officeDocument/2006/relationships/theme" Target="../theme/theme3.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16"/>
          <p:cNvSpPr/>
          <p:nvPr/>
        </p:nvSpPr>
        <p:spPr>
          <a:xfrm>
            <a:off x="189707" y="142280"/>
            <a:ext cx="8764500" cy="4858800"/>
          </a:xfrm>
          <a:prstGeom prst="round2DiagRect">
            <a:avLst>
              <a:gd fmla="val 9416" name="adj1"/>
              <a:gd fmla="val 0" name="adj2"/>
            </a:avLst>
          </a:prstGeom>
          <a:gradFill>
            <a:gsLst>
              <a:gs pos="0">
                <a:schemeClr val="lt2"/>
              </a:gs>
              <a:gs pos="17000">
                <a:schemeClr val="lt2"/>
              </a:gs>
              <a:gs pos="100000">
                <a:schemeClr val="dk2"/>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65" name="Google Shape;65;p16"/>
          <p:cNvSpPr txBox="1"/>
          <p:nvPr>
            <p:ph type="title"/>
          </p:nvPr>
        </p:nvSpPr>
        <p:spPr>
          <a:xfrm>
            <a:off x="779463" y="285750"/>
            <a:ext cx="7583400" cy="7833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 name="Google Shape;66;p16"/>
          <p:cNvSpPr txBox="1"/>
          <p:nvPr>
            <p:ph idx="1" type="body"/>
          </p:nvPr>
        </p:nvSpPr>
        <p:spPr>
          <a:xfrm>
            <a:off x="779463" y="1371600"/>
            <a:ext cx="7583400" cy="31566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100000"/>
              </a:lnSpc>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lnSpc>
                <a:spcPct val="100000"/>
              </a:lnSpc>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lnSpc>
                <a:spcPct val="100000"/>
              </a:lnSpc>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lnSpc>
                <a:spcPct val="100000"/>
              </a:lnSpc>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67" name="Google Shape;67;p16"/>
          <p:cNvSpPr txBox="1"/>
          <p:nvPr>
            <p:ph idx="10" type="dt"/>
          </p:nvPr>
        </p:nvSpPr>
        <p:spPr>
          <a:xfrm>
            <a:off x="381000" y="4716556"/>
            <a:ext cx="1887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68" name="Google Shape;68;p16"/>
          <p:cNvSpPr txBox="1"/>
          <p:nvPr>
            <p:ph idx="11" type="ftr"/>
          </p:nvPr>
        </p:nvSpPr>
        <p:spPr>
          <a:xfrm>
            <a:off x="3304615" y="4716556"/>
            <a:ext cx="52389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lt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69" name="Google Shape;69;p1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hyperlink" Target="mailto:Michael.Booker@WCCUSD.net" TargetMode="External"/><Relationship Id="rId4" Type="http://schemas.openxmlformats.org/officeDocument/2006/relationships/image" Target="../media/image11.png"/><Relationship Id="rId5" Type="http://schemas.openxmlformats.org/officeDocument/2006/relationships/image" Target="../media/image9.jpg"/><Relationship Id="rId6"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covid.cdc.gov/covid-data-tracker/#county-view"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s://documentcloud.adobe.com/gsuiteintegration/index.html?state=%7B%22ids%22%3A%5B%221DvTLwqfEfWvoUd90Lgs0hxvU1CS5tb7R%22%5D%2C%22action%22%3A%22open%22%2C%22userId%22%3A%22116859160423351029558%22%2C%22resourceKeys%22%3A%7B%7D%7D" TargetMode="External"/><Relationship Id="rId4" Type="http://schemas.openxmlformats.org/officeDocument/2006/relationships/hyperlink" Target="https://www.covidtests.gov" TargetMode="External"/><Relationship Id="rId9" Type="http://schemas.openxmlformats.org/officeDocument/2006/relationships/image" Target="../media/image16.jpg"/><Relationship Id="rId5" Type="http://schemas.openxmlformats.org/officeDocument/2006/relationships/hyperlink" Target="https://mydoctor.kaiserpermanente.org/ncal/home/" TargetMode="External"/><Relationship Id="rId6" Type="http://schemas.openxmlformats.org/officeDocument/2006/relationships/hyperlink" Target="https://lhi.care/covidtesting" TargetMode="External"/><Relationship Id="rId7" Type="http://schemas.openxmlformats.org/officeDocument/2006/relationships/hyperlink" Target="https://goo.gl/maps/eEkjWaXM1vSXDCjD8" TargetMode="External"/><Relationship Id="rId8" Type="http://schemas.openxmlformats.org/officeDocument/2006/relationships/hyperlink" Target="https://lhi.care/covidtest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docs.google.com/document/d/1LiSiq1QH9Kue94yLhPF7ahdR7guJ8f_bjiycZ_MNqh0/e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docs.google.com/document/d/1NrzC_Fgxetw-eHQfj7SgTxsc794qng4W0i39Qy3co0I/edit" TargetMode="External"/><Relationship Id="rId4" Type="http://schemas.openxmlformats.org/officeDocument/2006/relationships/hyperlink" Target="https://docs.google.com/document/d/1dQosC1-x_uTph72Whe_Ea3ucD3YCBCKMNiIZ7AhOa0o/edit" TargetMode="External"/><Relationship Id="rId5"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docs.google.com/document/d/1uS9lVp6iJ6M5IvPIN-BYbo8m-81FaqMTbU3_gNOHdCw/edit#heading=h.gjdgxs" TargetMode="External"/><Relationship Id="rId4" Type="http://schemas.openxmlformats.org/officeDocument/2006/relationships/hyperlink" Target="https://docs.google.com/document/d/1uS9lVp6iJ6M5IvPIN-BYbo8m-81FaqMTbU3_gNOHdCw/edit#heading=h.gjdgxs" TargetMode="External"/><Relationship Id="rId5"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1.jpg"/><Relationship Id="rId4" Type="http://schemas.openxmlformats.org/officeDocument/2006/relationships/hyperlink" Target="https://docs.google.com/document/u/0/d/17rdm0xwIS7UOpIhseo2s29-5Zf7v6-Pzzgh7qEAANnY/edit" TargetMode="External"/><Relationship Id="rId5" Type="http://schemas.openxmlformats.org/officeDocument/2006/relationships/hyperlink" Target="https://docs.google.com/document/u/0/d/17rdm0xwIS7UOpIhseo2s29-5Zf7v6-Pzzgh7qEAANnY/edit" TargetMode="External"/><Relationship Id="rId6" Type="http://schemas.openxmlformats.org/officeDocument/2006/relationships/hyperlink" Target="https://docs.google.com/document/u/0/d/17rdm0xwIS7UOpIhseo2s29-5Zf7v6-Pzzgh7qEAANnY/edit" TargetMode="External"/><Relationship Id="rId7" Type="http://schemas.openxmlformats.org/officeDocument/2006/relationships/hyperlink" Target="https://docs.google.com/document/u/0/d/17rdm0xwIS7UOpIhseo2s29-5Zf7v6-Pzzgh7qEAANnY/edit" TargetMode="External"/><Relationship Id="rId8"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docs.google.com/spreadsheets/d/1_ZEhuHZimi7yjUKI6-_RrumYt9Iu4YsqhI0DA9obcx8/edit#gid=0" TargetMode="External"/><Relationship Id="rId4" Type="http://schemas.openxmlformats.org/officeDocument/2006/relationships/hyperlink" Target="https://docs.google.com/spreadsheets/d/1zdWtg2O5p_WyCu7tpMczDX9IC9fvMnADJVlSsehYvdc/edit#gid=0" TargetMode="External"/><Relationship Id="rId5" Type="http://schemas.openxmlformats.org/officeDocument/2006/relationships/image" Target="../media/image23.png"/><Relationship Id="rId6" Type="http://schemas.openxmlformats.org/officeDocument/2006/relationships/hyperlink" Target="https://docs.google.com/forms/d/e/1FAIpQLSfvw7FLBIxDojpjFuu4sXfW_wg1rPzyecf5iWHsQvwMyzAH8g/viewform?usp=sf_link" TargetMode="External"/></Relationships>
</file>

<file path=ppt/slides/_rels/slide37.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docs.google.com/spreadsheets/d/1L6tFFyQ8xV15LlX7CSul7v2wD0KA78fUxF1EaYyeWDQ/edit#gid=0"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docs.google.com/document/d/1yxwEJo50z2QGGB6quDZ4TYo1lvqKyZW5PoTvl_S275Q/edit" TargetMode="Externa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docs.google.com/document/d/18z6JoNnL58r6a3Irv3LqX8Mf3lOpdojH/edit" TargetMode="Externa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docs.google.com/document/d/1zufF5w1Czw08ZfaXzlhMpXwHueUnWH3RxUPfd_LzOaI/edit" TargetMode="Externa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docs.google.com/document/d/1li7HZ-eKoAFUq-R_evsE2Ut7LTOk-aC1/edit#heading=h.gjdgxs" TargetMode="Externa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s://docs.google.com/document/d/1un4e3TTpk412m9pv5qYwqrsRiZmKu2eBPPNDOC8s9zI/edi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docs.google.com/spreadsheets/d/1L6tFFyQ8xV15LlX7CSul7v2wD0KA78fUxF1EaYyeWDQ/edit#gid=0"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docs.google.com/document/d/1n8vkYwcYg5FP3lR5xt79HZJ9HFY0dvBaVHeWga8aXMs/edit#heading=h.zb588tz8vzcu" TargetMode="External"/><Relationship Id="rId4" Type="http://schemas.openxmlformats.org/officeDocument/2006/relationships/hyperlink" Target="https://www.wccusd.net/domain/93" TargetMode="External"/><Relationship Id="rId5" Type="http://schemas.openxmlformats.org/officeDocument/2006/relationships/hyperlink" Target="https://www.cdc.gov/coronavirus/2019-ncov/need-extra-precautions/direct-service-providers.html" TargetMode="External"/><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txBox="1"/>
          <p:nvPr>
            <p:ph type="ctrTitle"/>
          </p:nvPr>
        </p:nvSpPr>
        <p:spPr>
          <a:xfrm>
            <a:off x="437850" y="916898"/>
            <a:ext cx="8268300" cy="2496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lt1"/>
              </a:buClr>
              <a:buSzPts val="6000"/>
              <a:buFont typeface="Trebuchet MS"/>
              <a:buNone/>
            </a:pPr>
            <a:r>
              <a:rPr lang="en" sz="5900"/>
              <a:t>WCCUSD Covid/Physical Safety </a:t>
            </a:r>
            <a:r>
              <a:rPr lang="en" sz="5900"/>
              <a:t>Overview</a:t>
            </a:r>
            <a:endParaRPr sz="4300"/>
          </a:p>
        </p:txBody>
      </p:sp>
      <p:sp>
        <p:nvSpPr>
          <p:cNvPr id="207" name="Google Shape;207;p34"/>
          <p:cNvSpPr txBox="1"/>
          <p:nvPr>
            <p:ph idx="1" type="subTitle"/>
          </p:nvPr>
        </p:nvSpPr>
        <p:spPr>
          <a:xfrm>
            <a:off x="4914650" y="3667400"/>
            <a:ext cx="3507300" cy="124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600"/>
              <a:buNone/>
            </a:pPr>
            <a:r>
              <a:rPr lang="en" sz="1400"/>
              <a:t>West Contra Costa Unified School District</a:t>
            </a:r>
            <a:endParaRPr sz="1400"/>
          </a:p>
          <a:p>
            <a:pPr indent="0" lvl="0" marL="0" rtl="0" algn="l">
              <a:lnSpc>
                <a:spcPct val="90000"/>
              </a:lnSpc>
              <a:spcBef>
                <a:spcPts val="600"/>
              </a:spcBef>
              <a:spcAft>
                <a:spcPts val="0"/>
              </a:spcAft>
              <a:buClr>
                <a:schemeClr val="lt1"/>
              </a:buClr>
              <a:buSzPts val="1600"/>
              <a:buNone/>
            </a:pPr>
            <a:r>
              <a:rPr lang="en" sz="1400"/>
              <a:t>Michael M Booker Sr.</a:t>
            </a:r>
            <a:endParaRPr sz="1400"/>
          </a:p>
          <a:p>
            <a:pPr indent="0" lvl="0" marL="0" rtl="0" algn="l">
              <a:lnSpc>
                <a:spcPct val="90000"/>
              </a:lnSpc>
              <a:spcBef>
                <a:spcPts val="600"/>
              </a:spcBef>
              <a:spcAft>
                <a:spcPts val="0"/>
              </a:spcAft>
              <a:buClr>
                <a:schemeClr val="lt1"/>
              </a:buClr>
              <a:buSzPts val="1600"/>
              <a:buNone/>
            </a:pPr>
            <a:r>
              <a:rPr lang="en" sz="1400"/>
              <a:t>Safety Chief/Consultant</a:t>
            </a:r>
            <a:endParaRPr sz="1400"/>
          </a:p>
          <a:p>
            <a:pPr indent="0" lvl="0" marL="0" rtl="0" algn="l">
              <a:lnSpc>
                <a:spcPct val="90000"/>
              </a:lnSpc>
              <a:spcBef>
                <a:spcPts val="600"/>
              </a:spcBef>
              <a:spcAft>
                <a:spcPts val="0"/>
              </a:spcAft>
              <a:buClr>
                <a:schemeClr val="lt1"/>
              </a:buClr>
              <a:buSzPts val="1600"/>
              <a:buNone/>
            </a:pPr>
            <a:r>
              <a:rPr lang="en" sz="1600" u="sng">
                <a:solidFill>
                  <a:schemeClr val="hlink"/>
                </a:solidFill>
                <a:hlinkClick r:id="rId3"/>
              </a:rPr>
              <a:t>Michael.Booker@WCCUSD.net</a:t>
            </a:r>
            <a:endParaRPr sz="1600"/>
          </a:p>
          <a:p>
            <a:pPr indent="0" lvl="0" marL="0" rtl="0" algn="l">
              <a:lnSpc>
                <a:spcPct val="90000"/>
              </a:lnSpc>
              <a:spcBef>
                <a:spcPts val="600"/>
              </a:spcBef>
              <a:spcAft>
                <a:spcPts val="0"/>
              </a:spcAft>
              <a:buClr>
                <a:schemeClr val="lt1"/>
              </a:buClr>
              <a:buSzPts val="1600"/>
              <a:buNone/>
            </a:pPr>
            <a:r>
              <a:rPr lang="en" sz="1600"/>
              <a:t>(510) 335-1119</a:t>
            </a:r>
            <a:endParaRPr/>
          </a:p>
          <a:p>
            <a:pPr indent="0" lvl="0" marL="0" rtl="0" algn="l">
              <a:lnSpc>
                <a:spcPct val="90000"/>
              </a:lnSpc>
              <a:spcBef>
                <a:spcPts val="600"/>
              </a:spcBef>
              <a:spcAft>
                <a:spcPts val="0"/>
              </a:spcAft>
              <a:buClr>
                <a:schemeClr val="lt1"/>
              </a:buClr>
              <a:buSzPts val="2000"/>
              <a:buNone/>
            </a:pPr>
            <a:r>
              <a:t/>
            </a:r>
            <a:endParaRPr sz="2000"/>
          </a:p>
          <a:p>
            <a:pPr indent="0" lvl="0" marL="0" rtl="0" algn="r">
              <a:lnSpc>
                <a:spcPct val="90000"/>
              </a:lnSpc>
              <a:spcBef>
                <a:spcPts val="600"/>
              </a:spcBef>
              <a:spcAft>
                <a:spcPts val="0"/>
              </a:spcAft>
              <a:buClr>
                <a:schemeClr val="lt1"/>
              </a:buClr>
              <a:buSzPts val="2000"/>
              <a:buNone/>
            </a:pPr>
            <a:r>
              <a:t/>
            </a:r>
            <a:endParaRPr sz="2000"/>
          </a:p>
        </p:txBody>
      </p:sp>
      <p:pic>
        <p:nvPicPr>
          <p:cNvPr id="208" name="Google Shape;208;p34"/>
          <p:cNvPicPr preferRelativeResize="0"/>
          <p:nvPr/>
        </p:nvPicPr>
        <p:blipFill rotWithShape="1">
          <a:blip r:embed="rId4">
            <a:alphaModFix/>
          </a:blip>
          <a:srcRect b="0" l="0" r="0" t="0"/>
          <a:stretch/>
        </p:blipFill>
        <p:spPr>
          <a:xfrm>
            <a:off x="7454926" y="4031225"/>
            <a:ext cx="1587375" cy="735800"/>
          </a:xfrm>
          <a:prstGeom prst="rect">
            <a:avLst/>
          </a:prstGeom>
          <a:noFill/>
          <a:ln>
            <a:noFill/>
          </a:ln>
        </p:spPr>
      </p:pic>
      <p:pic>
        <p:nvPicPr>
          <p:cNvPr id="209" name="Google Shape;209;p34"/>
          <p:cNvPicPr preferRelativeResize="0"/>
          <p:nvPr/>
        </p:nvPicPr>
        <p:blipFill rotWithShape="1">
          <a:blip r:embed="rId5">
            <a:alphaModFix/>
          </a:blip>
          <a:srcRect b="0" l="23221" r="18284" t="6041"/>
          <a:stretch/>
        </p:blipFill>
        <p:spPr>
          <a:xfrm>
            <a:off x="437850" y="360175"/>
            <a:ext cx="1251050" cy="1132050"/>
          </a:xfrm>
          <a:prstGeom prst="rect">
            <a:avLst/>
          </a:prstGeom>
          <a:noFill/>
          <a:ln>
            <a:noFill/>
          </a:ln>
        </p:spPr>
      </p:pic>
      <p:pic>
        <p:nvPicPr>
          <p:cNvPr id="210" name="Google Shape;210;p34"/>
          <p:cNvPicPr preferRelativeResize="0"/>
          <p:nvPr/>
        </p:nvPicPr>
        <p:blipFill>
          <a:blip r:embed="rId6">
            <a:alphaModFix/>
          </a:blip>
          <a:stretch>
            <a:fillRect/>
          </a:stretch>
        </p:blipFill>
        <p:spPr>
          <a:xfrm>
            <a:off x="7428575" y="360175"/>
            <a:ext cx="1154427" cy="11544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3"/>
          <p:cNvSpPr txBox="1"/>
          <p:nvPr/>
        </p:nvSpPr>
        <p:spPr>
          <a:xfrm>
            <a:off x="122900" y="-1"/>
            <a:ext cx="7831200" cy="4224600"/>
          </a:xfrm>
          <a:prstGeom prst="rect">
            <a:avLst/>
          </a:prstGeom>
          <a:noFill/>
          <a:ln>
            <a:noFill/>
          </a:ln>
        </p:spPr>
        <p:txBody>
          <a:bodyPr anchorCtr="0" anchor="t" bIns="91425" lIns="91425" spcFirstLastPara="1" rIns="91425" wrap="square" tIns="91425">
            <a:spAutoFit/>
          </a:bodyPr>
          <a:lstStyle/>
          <a:p>
            <a:pPr indent="0" lvl="0" marL="0" marR="556127" rtl="0" algn="l">
              <a:lnSpc>
                <a:spcPct val="119952"/>
              </a:lnSpc>
              <a:spcBef>
                <a:spcPts val="1264"/>
              </a:spcBef>
              <a:spcAft>
                <a:spcPts val="0"/>
              </a:spcAft>
              <a:buNone/>
            </a:pPr>
            <a:r>
              <a:rPr b="1" lang="en" sz="2400">
                <a:solidFill>
                  <a:srgbClr val="222C6A"/>
                </a:solidFill>
                <a:latin typeface="Tahoma"/>
                <a:ea typeface="Tahoma"/>
                <a:cs typeface="Tahoma"/>
                <a:sym typeface="Tahoma"/>
              </a:rPr>
              <a:t>RECESS AND UNSTRUCTURED TIMES: </a:t>
            </a:r>
            <a:endParaRPr b="1" sz="2400">
              <a:solidFill>
                <a:srgbClr val="222C6A"/>
              </a:solidFill>
              <a:latin typeface="Tahoma"/>
              <a:ea typeface="Tahoma"/>
              <a:cs typeface="Tahoma"/>
              <a:sym typeface="Tahoma"/>
            </a:endParaRPr>
          </a:p>
          <a:p>
            <a:pPr indent="0" lvl="0" marL="0" marR="556127" rtl="0" algn="l">
              <a:lnSpc>
                <a:spcPct val="115000"/>
              </a:lnSpc>
              <a:spcBef>
                <a:spcPts val="400"/>
              </a:spcBef>
              <a:spcAft>
                <a:spcPts val="0"/>
              </a:spcAft>
              <a:buNone/>
            </a:pPr>
            <a:r>
              <a:rPr lang="en" sz="2000">
                <a:solidFill>
                  <a:srgbClr val="222C6A"/>
                </a:solidFill>
                <a:highlight>
                  <a:srgbClr val="FFFFFF"/>
                </a:highlight>
                <a:latin typeface="Book Antiqua"/>
                <a:ea typeface="Book Antiqua"/>
                <a:cs typeface="Book Antiqua"/>
                <a:sym typeface="Book Antiqua"/>
              </a:rPr>
              <a:t>In general, people do not need to wear masks when outdoors (e.g., participating in outdoor play, recess, and physical education activities). However, particularly in areas of </a:t>
            </a:r>
            <a:r>
              <a:rPr lang="en" sz="2000" u="sng">
                <a:solidFill>
                  <a:srgbClr val="222C6A"/>
                </a:solidFill>
                <a:highlight>
                  <a:srgbClr val="FFFFFF"/>
                </a:highlight>
                <a:latin typeface="Book Antiqua"/>
                <a:ea typeface="Book Antiqua"/>
                <a:cs typeface="Book Antiqua"/>
                <a:sym typeface="Book Antiqua"/>
                <a:hlinkClick r:id="rId3">
                  <a:extLst>
                    <a:ext uri="{A12FA001-AC4F-418D-AE19-62706E023703}">
                      <ahyp:hlinkClr val="tx"/>
                    </a:ext>
                  </a:extLst>
                </a:hlinkClick>
              </a:rPr>
              <a:t>substantial to high transmission</a:t>
            </a:r>
            <a:r>
              <a:rPr lang="en" sz="2000">
                <a:solidFill>
                  <a:srgbClr val="222C6A"/>
                </a:solidFill>
                <a:highlight>
                  <a:srgbClr val="FFFFFF"/>
                </a:highlight>
                <a:latin typeface="Book Antiqua"/>
                <a:ea typeface="Book Antiqua"/>
                <a:cs typeface="Book Antiqua"/>
                <a:sym typeface="Book Antiqua"/>
              </a:rPr>
              <a:t> levels, Staff and students are encouraged to wear mask in crowded outdoor settings or during activities that involve sustained exposure with other people. When physical education activities or recess are held indoors masking is strongly recommended for staff and students</a:t>
            </a:r>
            <a:endParaRPr sz="2000">
              <a:solidFill>
                <a:srgbClr val="222C6A"/>
              </a:solidFill>
              <a:highlight>
                <a:srgbClr val="FFFFFF"/>
              </a:highlight>
              <a:latin typeface="Book Antiqua"/>
              <a:ea typeface="Book Antiqua"/>
              <a:cs typeface="Book Antiqua"/>
              <a:sym typeface="Book Antiqua"/>
            </a:endParaRPr>
          </a:p>
          <a:p>
            <a:pPr indent="0" lvl="0" marL="457200" marR="426525" rtl="0" algn="l">
              <a:lnSpc>
                <a:spcPct val="115000"/>
              </a:lnSpc>
              <a:spcBef>
                <a:spcPts val="400"/>
              </a:spcBef>
              <a:spcAft>
                <a:spcPts val="0"/>
              </a:spcAft>
              <a:buNone/>
            </a:pPr>
            <a:r>
              <a:t/>
            </a:r>
            <a:endParaRPr b="1" sz="2000">
              <a:solidFill>
                <a:srgbClr val="222C6A"/>
              </a:solidFill>
              <a:latin typeface="Helvetica Neue"/>
              <a:ea typeface="Helvetica Neue"/>
              <a:cs typeface="Helvetica Neue"/>
              <a:sym typeface="Helvetica Neue"/>
            </a:endParaRPr>
          </a:p>
        </p:txBody>
      </p:sp>
      <p:pic>
        <p:nvPicPr>
          <p:cNvPr id="268" name="Google Shape;268;p43"/>
          <p:cNvPicPr preferRelativeResize="0"/>
          <p:nvPr/>
        </p:nvPicPr>
        <p:blipFill>
          <a:blip r:embed="rId4">
            <a:alphaModFix/>
          </a:blip>
          <a:stretch>
            <a:fillRect/>
          </a:stretch>
        </p:blipFill>
        <p:spPr>
          <a:xfrm>
            <a:off x="7058950" y="2424650"/>
            <a:ext cx="2085051" cy="16424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4"/>
          <p:cNvPicPr preferRelativeResize="0"/>
          <p:nvPr/>
        </p:nvPicPr>
        <p:blipFill>
          <a:blip r:embed="rId3">
            <a:alphaModFix/>
          </a:blip>
          <a:stretch>
            <a:fillRect/>
          </a:stretch>
        </p:blipFill>
        <p:spPr>
          <a:xfrm>
            <a:off x="7001275" y="1454050"/>
            <a:ext cx="2046600" cy="2224423"/>
          </a:xfrm>
          <a:prstGeom prst="rect">
            <a:avLst/>
          </a:prstGeom>
          <a:noFill/>
          <a:ln>
            <a:noFill/>
          </a:ln>
        </p:spPr>
      </p:pic>
      <p:sp>
        <p:nvSpPr>
          <p:cNvPr id="274" name="Google Shape;274;p44"/>
          <p:cNvSpPr txBox="1"/>
          <p:nvPr/>
        </p:nvSpPr>
        <p:spPr>
          <a:xfrm>
            <a:off x="112975" y="112975"/>
            <a:ext cx="6888300" cy="419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222C6A"/>
                </a:solidFill>
                <a:latin typeface="Tahoma"/>
                <a:ea typeface="Tahoma"/>
                <a:cs typeface="Tahoma"/>
                <a:sym typeface="Tahoma"/>
              </a:rPr>
              <a:t>EXTRA-CURRICULAR ACTIVITIES:</a:t>
            </a:r>
            <a:endParaRPr b="1" sz="2400">
              <a:solidFill>
                <a:srgbClr val="222C6A"/>
              </a:solidFill>
              <a:latin typeface="Tahoma"/>
              <a:ea typeface="Tahoma"/>
              <a:cs typeface="Tahoma"/>
              <a:sym typeface="Tahoma"/>
            </a:endParaRPr>
          </a:p>
          <a:p>
            <a:pPr indent="0" lvl="0" marL="0" rtl="0" algn="l">
              <a:lnSpc>
                <a:spcPct val="115000"/>
              </a:lnSpc>
              <a:spcBef>
                <a:spcPts val="0"/>
              </a:spcBef>
              <a:spcAft>
                <a:spcPts val="0"/>
              </a:spcAft>
              <a:buNone/>
            </a:pPr>
            <a:r>
              <a:rPr lang="en" sz="1600">
                <a:solidFill>
                  <a:srgbClr val="222C6A"/>
                </a:solidFill>
                <a:latin typeface="Book Antiqua"/>
                <a:ea typeface="Book Antiqua"/>
                <a:cs typeface="Book Antiqua"/>
                <a:sym typeface="Book Antiqua"/>
              </a:rPr>
              <a:t>There are no longer any testing requirements for youth sports but individuals should continue to wear a mask during indoor sporting events. Additional Youth Sports guidance may be provided by the California Department of Public Health.</a:t>
            </a:r>
            <a:r>
              <a:rPr lang="en" sz="1600">
                <a:solidFill>
                  <a:srgbClr val="222C6A"/>
                </a:solidFill>
              </a:rPr>
              <a:t> </a:t>
            </a:r>
            <a:endParaRPr sz="1600">
              <a:solidFill>
                <a:srgbClr val="222C6A"/>
              </a:solidFill>
            </a:endParaRPr>
          </a:p>
          <a:p>
            <a:pPr indent="0" lvl="0" marL="0" rtl="0" algn="l">
              <a:lnSpc>
                <a:spcPct val="115000"/>
              </a:lnSpc>
              <a:spcBef>
                <a:spcPts val="0"/>
              </a:spcBef>
              <a:spcAft>
                <a:spcPts val="0"/>
              </a:spcAft>
              <a:buNone/>
            </a:pPr>
            <a:r>
              <a:rPr b="1" lang="en" sz="1600">
                <a:solidFill>
                  <a:srgbClr val="222C6A"/>
                </a:solidFill>
                <a:latin typeface="Book Antiqua"/>
                <a:ea typeface="Book Antiqua"/>
                <a:cs typeface="Book Antiqua"/>
                <a:sym typeface="Book Antiqua"/>
              </a:rPr>
              <a:t>Sports</a:t>
            </a:r>
            <a:r>
              <a:rPr b="1" lang="en" sz="1600">
                <a:solidFill>
                  <a:srgbClr val="222C6A"/>
                </a:solidFill>
              </a:rPr>
              <a:t>:</a:t>
            </a:r>
            <a:endParaRPr b="1" sz="1600">
              <a:solidFill>
                <a:srgbClr val="222C6A"/>
              </a:solidFill>
            </a:endParaRPr>
          </a:p>
          <a:p>
            <a:pPr indent="-330200" lvl="0" marL="457200" rtl="0" algn="l">
              <a:lnSpc>
                <a:spcPct val="115000"/>
              </a:lnSpc>
              <a:spcBef>
                <a:spcPts val="0"/>
              </a:spcBef>
              <a:spcAft>
                <a:spcPts val="0"/>
              </a:spcAft>
              <a:buClr>
                <a:srgbClr val="222C6A"/>
              </a:buClr>
              <a:buSzPts val="1600"/>
              <a:buChar char="●"/>
            </a:pPr>
            <a:r>
              <a:rPr lang="en" sz="1600">
                <a:solidFill>
                  <a:srgbClr val="222C6A"/>
                </a:solidFill>
                <a:latin typeface="Book Antiqua"/>
                <a:ea typeface="Book Antiqua"/>
                <a:cs typeface="Book Antiqua"/>
                <a:sym typeface="Book Antiqua"/>
              </a:rPr>
              <a:t>Indoor &amp; Outdoor sports will continue to utilize the WCCUSD pre-screening process before practices and contest.</a:t>
            </a:r>
            <a:endParaRPr sz="1600">
              <a:solidFill>
                <a:srgbClr val="222C6A"/>
              </a:solidFill>
              <a:latin typeface="Book Antiqua"/>
              <a:ea typeface="Book Antiqua"/>
              <a:cs typeface="Book Antiqua"/>
              <a:sym typeface="Book Antiqua"/>
            </a:endParaRPr>
          </a:p>
          <a:p>
            <a:pPr indent="0" lvl="0" marL="457200" rtl="0" algn="l">
              <a:lnSpc>
                <a:spcPct val="115000"/>
              </a:lnSpc>
              <a:spcBef>
                <a:spcPts val="0"/>
              </a:spcBef>
              <a:spcAft>
                <a:spcPts val="0"/>
              </a:spcAft>
              <a:buNone/>
            </a:pPr>
            <a:r>
              <a:t/>
            </a:r>
            <a:endParaRPr sz="1600">
              <a:solidFill>
                <a:srgbClr val="222C6A"/>
              </a:solidFill>
              <a:latin typeface="Book Antiqua"/>
              <a:ea typeface="Book Antiqua"/>
              <a:cs typeface="Book Antiqua"/>
              <a:sym typeface="Book Antiqua"/>
            </a:endParaRPr>
          </a:p>
          <a:p>
            <a:pPr indent="0" lvl="0" marL="0" rtl="0" algn="l">
              <a:lnSpc>
                <a:spcPct val="115000"/>
              </a:lnSpc>
              <a:spcBef>
                <a:spcPts val="0"/>
              </a:spcBef>
              <a:spcAft>
                <a:spcPts val="0"/>
              </a:spcAft>
              <a:buNone/>
            </a:pPr>
            <a:r>
              <a:rPr b="1" lang="en" sz="1600">
                <a:solidFill>
                  <a:srgbClr val="222C6A"/>
                </a:solidFill>
                <a:latin typeface="Book Antiqua"/>
                <a:ea typeface="Book Antiqua"/>
                <a:cs typeface="Book Antiqua"/>
                <a:sym typeface="Book Antiqua"/>
              </a:rPr>
              <a:t>All </a:t>
            </a:r>
            <a:r>
              <a:rPr b="1" lang="en" sz="1600">
                <a:solidFill>
                  <a:srgbClr val="222C6A"/>
                </a:solidFill>
                <a:latin typeface="Book Antiqua"/>
                <a:ea typeface="Book Antiqua"/>
                <a:cs typeface="Book Antiqua"/>
                <a:sym typeface="Book Antiqua"/>
              </a:rPr>
              <a:t>Indoor Activities:</a:t>
            </a:r>
            <a:endParaRPr b="1" sz="1600">
              <a:solidFill>
                <a:srgbClr val="222C6A"/>
              </a:solidFill>
              <a:latin typeface="Book Antiqua"/>
              <a:ea typeface="Book Antiqua"/>
              <a:cs typeface="Book Antiqua"/>
              <a:sym typeface="Book Antiqua"/>
            </a:endParaRPr>
          </a:p>
          <a:p>
            <a:pPr indent="-330200" lvl="0" marL="457200" rtl="0" algn="l">
              <a:lnSpc>
                <a:spcPct val="115000"/>
              </a:lnSpc>
              <a:spcBef>
                <a:spcPts val="0"/>
              </a:spcBef>
              <a:spcAft>
                <a:spcPts val="0"/>
              </a:spcAft>
              <a:buClr>
                <a:srgbClr val="222C6A"/>
              </a:buClr>
              <a:buSzPts val="1600"/>
              <a:buFont typeface="Book Antiqua"/>
              <a:buChar char="●"/>
            </a:pPr>
            <a:r>
              <a:rPr lang="en" sz="1600">
                <a:solidFill>
                  <a:srgbClr val="222C6A"/>
                </a:solidFill>
                <a:latin typeface="Book Antiqua"/>
                <a:ea typeface="Book Antiqua"/>
                <a:cs typeface="Book Antiqua"/>
                <a:sym typeface="Book Antiqua"/>
              </a:rPr>
              <a:t>Spectators and staff regardless of vaccination status are all strongly recommended to wear a mask while indoors.</a:t>
            </a:r>
            <a:endParaRPr sz="1600">
              <a:solidFill>
                <a:srgbClr val="222C6A"/>
              </a:solidFill>
              <a:latin typeface="Book Antiqua"/>
              <a:ea typeface="Book Antiqua"/>
              <a:cs typeface="Book Antiqua"/>
              <a:sym typeface="Book Antiqua"/>
            </a:endParaRPr>
          </a:p>
          <a:p>
            <a:pPr indent="-330200" lvl="0" marL="457200" rtl="0" algn="l">
              <a:lnSpc>
                <a:spcPct val="115000"/>
              </a:lnSpc>
              <a:spcBef>
                <a:spcPts val="0"/>
              </a:spcBef>
              <a:spcAft>
                <a:spcPts val="0"/>
              </a:spcAft>
              <a:buClr>
                <a:srgbClr val="222C6A"/>
              </a:buClr>
              <a:buSzPts val="1600"/>
              <a:buFont typeface="Book Antiqua"/>
              <a:buChar char="●"/>
            </a:pPr>
            <a:r>
              <a:rPr lang="en" sz="1600">
                <a:solidFill>
                  <a:srgbClr val="222C6A"/>
                </a:solidFill>
                <a:latin typeface="Book Antiqua"/>
                <a:ea typeface="Book Antiqua"/>
                <a:cs typeface="Book Antiqua"/>
                <a:sym typeface="Book Antiqua"/>
              </a:rPr>
              <a:t>Indoor events should have good air quality and proper ventilation (ex. Open doors and windows with consistent air flow)</a:t>
            </a:r>
            <a:endParaRPr sz="1600">
              <a:solidFill>
                <a:srgbClr val="222C6A"/>
              </a:solidFill>
              <a:latin typeface="Book Antiqua"/>
              <a:ea typeface="Book Antiqua"/>
              <a:cs typeface="Book Antiqua"/>
              <a:sym typeface="Book Antiqu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nvSpPr>
        <p:spPr>
          <a:xfrm>
            <a:off x="760550" y="66700"/>
            <a:ext cx="7817400" cy="492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2000">
                <a:solidFill>
                  <a:srgbClr val="24408F"/>
                </a:solidFill>
              </a:rPr>
              <a:t>WCCUSD COVID TESTING SCHEDULE/PROCEDURES</a:t>
            </a:r>
            <a:endParaRPr b="1" sz="2000">
              <a:solidFill>
                <a:srgbClr val="24408F"/>
              </a:solidFill>
            </a:endParaRPr>
          </a:p>
        </p:txBody>
      </p:sp>
      <p:sp>
        <p:nvSpPr>
          <p:cNvPr id="280" name="Google Shape;280;p45"/>
          <p:cNvSpPr txBox="1"/>
          <p:nvPr/>
        </p:nvSpPr>
        <p:spPr>
          <a:xfrm>
            <a:off x="351125" y="488100"/>
            <a:ext cx="8525400" cy="4226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August 16-19 and August 22-26 LSA will conduct weekly testing at all school sites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LSA will provide Group Tracing testing during the entire school year for exposed groups at all sites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Group Tracing testing will be conducted between 3-5 day from the date of expose at the school site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School sites will have at-home-test kits available for students and staff upon request</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School sites will distribute at-home-testing kits to students and staff before every major school break (Thanksgiving,winter &amp; spring break etc)</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 sz="1800">
                <a:latin typeface="Century Gothic"/>
                <a:ea typeface="Century Gothic"/>
                <a:cs typeface="Century Gothic"/>
                <a:sym typeface="Century Gothic"/>
              </a:rPr>
              <a:t>Staff and students have the option of testing with </a:t>
            </a:r>
            <a:r>
              <a:rPr lang="en" sz="1800">
                <a:latin typeface="Century Gothic"/>
                <a:ea typeface="Century Gothic"/>
                <a:cs typeface="Century Gothic"/>
                <a:sym typeface="Century Gothic"/>
              </a:rPr>
              <a:t>their</a:t>
            </a:r>
            <a:r>
              <a:rPr lang="en" sz="1800">
                <a:latin typeface="Century Gothic"/>
                <a:ea typeface="Century Gothic"/>
                <a:cs typeface="Century Gothic"/>
                <a:sym typeface="Century Gothic"/>
              </a:rPr>
              <a:t> health care provider or the County Health department, if </a:t>
            </a:r>
            <a:r>
              <a:rPr lang="en" sz="1800">
                <a:latin typeface="Century Gothic"/>
                <a:ea typeface="Century Gothic"/>
                <a:cs typeface="Century Gothic"/>
                <a:sym typeface="Century Gothic"/>
              </a:rPr>
              <a:t>necessary</a:t>
            </a:r>
            <a:endParaRPr sz="1800">
              <a:latin typeface="Century Gothic"/>
              <a:ea typeface="Century Gothic"/>
              <a:cs typeface="Century Gothic"/>
              <a:sym typeface="Century Gothic"/>
            </a:endParaRPr>
          </a:p>
          <a:p>
            <a:pPr indent="0" lvl="0" marL="0" marR="410281" rtl="0" algn="l">
              <a:lnSpc>
                <a:spcPct val="119396"/>
              </a:lnSpc>
              <a:spcBef>
                <a:spcPts val="1272"/>
              </a:spcBef>
              <a:spcAft>
                <a:spcPts val="0"/>
              </a:spcAft>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nvSpPr>
        <p:spPr>
          <a:xfrm>
            <a:off x="0" y="0"/>
            <a:ext cx="88545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075290"/>
                </a:solidFill>
              </a:rPr>
              <a:t>COVID TESTING OPTIONS:</a:t>
            </a:r>
            <a:endParaRPr sz="2400"/>
          </a:p>
        </p:txBody>
      </p:sp>
      <p:sp>
        <p:nvSpPr>
          <p:cNvPr id="286" name="Google Shape;286;p46"/>
          <p:cNvSpPr txBox="1"/>
          <p:nvPr/>
        </p:nvSpPr>
        <p:spPr>
          <a:xfrm>
            <a:off x="42000" y="440425"/>
            <a:ext cx="8955300" cy="5398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LSA/GVP</a:t>
            </a:r>
            <a:r>
              <a:rPr lang="en" sz="1600">
                <a:latin typeface="Century Gothic"/>
                <a:ea typeface="Century Gothic"/>
                <a:cs typeface="Century Gothic"/>
                <a:sym typeface="Century Gothic"/>
              </a:rPr>
              <a:t> </a:t>
            </a:r>
            <a:r>
              <a:rPr lang="en" sz="1600">
                <a:latin typeface="Century Gothic"/>
                <a:ea typeface="Century Gothic"/>
                <a:cs typeface="Century Gothic"/>
                <a:sym typeface="Century Gothic"/>
              </a:rPr>
              <a:t>Laboratories Procedures: </a:t>
            </a:r>
            <a:r>
              <a:rPr lang="en" sz="1600">
                <a:latin typeface="Century Gothic"/>
                <a:ea typeface="Century Gothic"/>
                <a:cs typeface="Century Gothic"/>
                <a:sym typeface="Century Gothic"/>
              </a:rPr>
              <a:t> </a:t>
            </a:r>
            <a:endParaRPr sz="1300">
              <a:solidFill>
                <a:schemeClr val="dk1"/>
              </a:solidFill>
              <a:latin typeface="Century Gothic"/>
              <a:ea typeface="Century Gothic"/>
              <a:cs typeface="Century Gothic"/>
              <a:sym typeface="Century Gothic"/>
            </a:endParaRPr>
          </a:p>
          <a:p>
            <a:pPr indent="-311150" lvl="0" marL="914400" rtl="0" algn="l">
              <a:spcBef>
                <a:spcPts val="0"/>
              </a:spcBef>
              <a:spcAft>
                <a:spcPts val="0"/>
              </a:spcAft>
              <a:buClr>
                <a:schemeClr val="dk1"/>
              </a:buClr>
              <a:buSzPts val="1300"/>
              <a:buFont typeface="Century Gothic"/>
              <a:buChar char="●"/>
            </a:pPr>
            <a:r>
              <a:rPr lang="en" sz="1300">
                <a:latin typeface="Century Gothic"/>
                <a:ea typeface="Century Gothic"/>
                <a:cs typeface="Century Gothic"/>
                <a:sym typeface="Century Gothic"/>
              </a:rPr>
              <a:t>Registration Process update</a:t>
            </a:r>
            <a:endParaRPr sz="1300">
              <a:latin typeface="Century Gothic"/>
              <a:ea typeface="Century Gothic"/>
              <a:cs typeface="Century Gothic"/>
              <a:sym typeface="Century Gothic"/>
            </a:endParaRPr>
          </a:p>
          <a:p>
            <a:pPr indent="-311150" lvl="0" marL="914400" rtl="0" algn="l">
              <a:spcBef>
                <a:spcPts val="0"/>
              </a:spcBef>
              <a:spcAft>
                <a:spcPts val="0"/>
              </a:spcAft>
              <a:buClr>
                <a:schemeClr val="dk1"/>
              </a:buClr>
              <a:buSzPts val="1300"/>
              <a:buFont typeface="Century Gothic"/>
              <a:buChar char="●"/>
            </a:pPr>
            <a:r>
              <a:rPr lang="en" sz="1300">
                <a:latin typeface="Century Gothic"/>
                <a:ea typeface="Century Gothic"/>
                <a:cs typeface="Century Gothic"/>
                <a:sym typeface="Century Gothic"/>
              </a:rPr>
              <a:t>Security/Privacy Laws</a:t>
            </a:r>
            <a:endParaRPr sz="1300">
              <a:latin typeface="Century Gothic"/>
              <a:ea typeface="Century Gothic"/>
              <a:cs typeface="Century Gothic"/>
              <a:sym typeface="Century Gothic"/>
            </a:endParaRPr>
          </a:p>
          <a:p>
            <a:pPr indent="-311150" lvl="0" marL="914400" rtl="0" algn="l">
              <a:spcBef>
                <a:spcPts val="0"/>
              </a:spcBef>
              <a:spcAft>
                <a:spcPts val="0"/>
              </a:spcAft>
              <a:buClr>
                <a:schemeClr val="dk1"/>
              </a:buClr>
              <a:buSzPts val="1300"/>
              <a:buFont typeface="Century Gothic"/>
              <a:buChar char="●"/>
            </a:pPr>
            <a:r>
              <a:rPr lang="en" sz="1300">
                <a:latin typeface="Century Gothic"/>
                <a:ea typeface="Century Gothic"/>
                <a:cs typeface="Century Gothic"/>
                <a:sym typeface="Century Gothic"/>
              </a:rPr>
              <a:t>Notifications</a:t>
            </a:r>
            <a:endParaRPr sz="1300">
              <a:latin typeface="Century Gothic"/>
              <a:ea typeface="Century Gothic"/>
              <a:cs typeface="Century Gothic"/>
              <a:sym typeface="Century Gothic"/>
            </a:endParaRPr>
          </a:p>
          <a:p>
            <a:pPr indent="-311150" lvl="0" marL="914400" rtl="0" algn="l">
              <a:spcBef>
                <a:spcPts val="0"/>
              </a:spcBef>
              <a:spcAft>
                <a:spcPts val="0"/>
              </a:spcAft>
              <a:buClr>
                <a:schemeClr val="dk1"/>
              </a:buClr>
              <a:buSzPts val="1300"/>
              <a:buFont typeface="Century Gothic"/>
              <a:buChar char="●"/>
            </a:pPr>
            <a:r>
              <a:rPr lang="en" sz="1300">
                <a:latin typeface="Century Gothic"/>
                <a:ea typeface="Century Gothic"/>
                <a:cs typeface="Century Gothic"/>
                <a:sym typeface="Century Gothic"/>
              </a:rPr>
              <a:t>Staff Contacts</a:t>
            </a:r>
            <a:endParaRPr sz="13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en" sz="1600" u="sng">
                <a:solidFill>
                  <a:schemeClr val="accent5"/>
                </a:solidFill>
                <a:latin typeface="Century Gothic"/>
                <a:ea typeface="Century Gothic"/>
                <a:cs typeface="Century Gothic"/>
                <a:sym typeface="Century Gothic"/>
                <a:hlinkClick r:id="rId3">
                  <a:extLst>
                    <a:ext uri="{A12FA001-AC4F-418D-AE19-62706E023703}">
                      <ahyp:hlinkClr val="tx"/>
                    </a:ext>
                  </a:extLst>
                </a:hlinkClick>
              </a:rPr>
              <a:t>Screening Testing</a:t>
            </a:r>
            <a:r>
              <a:rPr lang="en" sz="1600">
                <a:solidFill>
                  <a:schemeClr val="dk1"/>
                </a:solidFill>
                <a:latin typeface="Century Gothic"/>
                <a:ea typeface="Century Gothic"/>
                <a:cs typeface="Century Gothic"/>
                <a:sym typeface="Century Gothic"/>
              </a:rPr>
              <a:t> for students, staff and immediate family members will be at two designated locations (District and Alvarado school parking lots)Monday through Friday from 8am-4pm</a:t>
            </a:r>
            <a:endParaRPr sz="1600">
              <a:solidFill>
                <a:schemeClr val="dk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At-Home Antigen test kit give away: </a:t>
            </a:r>
            <a:r>
              <a:rPr lang="en" sz="16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https://www.covidtests.gov</a:t>
            </a:r>
            <a:endParaRPr sz="1600">
              <a:solidFill>
                <a:schemeClr val="dk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School site distribution of At-Home Antigen test kits, as needed. </a:t>
            </a:r>
            <a:endParaRPr sz="1600">
              <a:solidFill>
                <a:schemeClr val="dk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Kaiser members can also pick up at-home test kits free of charge at </a:t>
            </a:r>
            <a:r>
              <a:rPr lang="en" sz="1600" u="sng">
                <a:solidFill>
                  <a:schemeClr val="hlink"/>
                </a:solidFill>
                <a:latin typeface="Century Gothic"/>
                <a:ea typeface="Century Gothic"/>
                <a:cs typeface="Century Gothic"/>
                <a:sym typeface="Century Gothic"/>
                <a:hlinkClick r:id="rId5"/>
              </a:rPr>
              <a:t>kp.org website</a:t>
            </a:r>
            <a:r>
              <a:rPr lang="en" sz="1600">
                <a:solidFill>
                  <a:schemeClr val="dk1"/>
                </a:solidFill>
                <a:latin typeface="Century Gothic"/>
                <a:ea typeface="Century Gothic"/>
                <a:cs typeface="Century Gothic"/>
                <a:sym typeface="Century Gothic"/>
              </a:rPr>
              <a:t> </a:t>
            </a:r>
            <a:endParaRPr sz="1600">
              <a:solidFill>
                <a:schemeClr val="dk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dk1"/>
              </a:buClr>
              <a:buSzPts val="1600"/>
              <a:buFont typeface="Century Gothic"/>
              <a:buChar char="❏"/>
            </a:pPr>
            <a:r>
              <a:rPr lang="en" sz="1600">
                <a:solidFill>
                  <a:schemeClr val="dk1"/>
                </a:solidFill>
              </a:rPr>
              <a:t>County testing location: </a:t>
            </a:r>
            <a:r>
              <a:rPr lang="en" sz="1600">
                <a:solidFill>
                  <a:srgbClr val="5B6C30"/>
                </a:solidFill>
              </a:rPr>
              <a:t>Richmond-</a:t>
            </a:r>
            <a:r>
              <a:rPr lang="en" sz="1600" u="sng">
                <a:solidFill>
                  <a:srgbClr val="02618D"/>
                </a:solidFill>
              </a:rPr>
              <a:t>25th St and Nevin Ave</a:t>
            </a:r>
            <a:r>
              <a:rPr lang="en" sz="1600">
                <a:solidFill>
                  <a:schemeClr val="dk1"/>
                </a:solidFill>
              </a:rPr>
              <a:t>.Mon - Fri, 8 a.m. - 3:30 p.m. </a:t>
            </a:r>
            <a:r>
              <a:rPr lang="en" sz="1600" u="sng">
                <a:solidFill>
                  <a:srgbClr val="02618D"/>
                </a:solidFill>
                <a:hlinkClick r:id="rId6">
                  <a:extLst>
                    <a:ext uri="{A12FA001-AC4F-418D-AE19-62706E023703}">
                      <ahyp:hlinkClr val="tx"/>
                    </a:ext>
                  </a:extLst>
                </a:hlinkClick>
              </a:rPr>
              <a:t>Schedule online</a:t>
            </a:r>
            <a:r>
              <a:rPr lang="en" sz="1600">
                <a:solidFill>
                  <a:schemeClr val="dk1"/>
                </a:solidFill>
              </a:rPr>
              <a:t> or call </a:t>
            </a:r>
            <a:r>
              <a:rPr lang="en" sz="1600">
                <a:solidFill>
                  <a:srgbClr val="02618D"/>
                </a:solidFill>
              </a:rPr>
              <a:t>833-829-2626</a:t>
            </a:r>
            <a:endParaRPr sz="1600">
              <a:solidFill>
                <a:schemeClr val="dk1"/>
              </a:solidFill>
            </a:endParaRPr>
          </a:p>
          <a:p>
            <a:pPr indent="-330200" lvl="0" marL="457200" rtl="0" algn="l">
              <a:lnSpc>
                <a:spcPct val="115000"/>
              </a:lnSpc>
              <a:spcBef>
                <a:spcPts val="0"/>
              </a:spcBef>
              <a:spcAft>
                <a:spcPts val="0"/>
              </a:spcAft>
              <a:buClr>
                <a:schemeClr val="dk1"/>
              </a:buClr>
              <a:buSzPts val="1600"/>
              <a:buFont typeface="Century Gothic"/>
              <a:buChar char="❏"/>
            </a:pPr>
            <a:r>
              <a:rPr lang="en" sz="1600">
                <a:solidFill>
                  <a:schemeClr val="dk1"/>
                </a:solidFill>
              </a:rPr>
              <a:t>State testing location: </a:t>
            </a:r>
            <a:r>
              <a:rPr lang="en" sz="1600">
                <a:solidFill>
                  <a:srgbClr val="5B6C30"/>
                </a:solidFill>
              </a:rPr>
              <a:t>San Pablo - Contra Costa College-</a:t>
            </a:r>
            <a:r>
              <a:rPr lang="en" sz="1600" u="sng">
                <a:solidFill>
                  <a:srgbClr val="02618D"/>
                </a:solidFill>
                <a:hlinkClick r:id="rId7">
                  <a:extLst>
                    <a:ext uri="{A12FA001-AC4F-418D-AE19-62706E023703}">
                      <ahyp:hlinkClr val="tx"/>
                    </a:ext>
                  </a:extLst>
                </a:hlinkClick>
              </a:rPr>
              <a:t>2600 Mission Bell Dr</a:t>
            </a:r>
            <a:r>
              <a:rPr lang="en" sz="1600">
                <a:solidFill>
                  <a:schemeClr val="dk1"/>
                </a:solidFill>
              </a:rPr>
              <a:t>. - Student Administration Building Cafeteria (SAB 159)Sun - Thur​, 7 a.m. - 3 p.m. and 4 - 7 p.m. </a:t>
            </a:r>
            <a:r>
              <a:rPr lang="en" sz="1600" u="sng">
                <a:solidFill>
                  <a:srgbClr val="02618D"/>
                </a:solidFill>
                <a:hlinkClick r:id="rId8">
                  <a:extLst>
                    <a:ext uri="{A12FA001-AC4F-418D-AE19-62706E023703}">
                      <ahyp:hlinkClr val="tx"/>
                    </a:ext>
                  </a:extLst>
                </a:hlinkClick>
              </a:rPr>
              <a:t>Schedule online</a:t>
            </a:r>
            <a:r>
              <a:rPr lang="en" sz="1600">
                <a:solidFill>
                  <a:schemeClr val="dk1"/>
                </a:solidFill>
              </a:rPr>
              <a:t> or call </a:t>
            </a:r>
            <a:r>
              <a:rPr lang="en" sz="1600">
                <a:solidFill>
                  <a:srgbClr val="02618D"/>
                </a:solidFill>
              </a:rPr>
              <a:t>833-829-2626</a:t>
            </a:r>
            <a:endParaRPr sz="1600">
              <a:solidFill>
                <a:srgbClr val="02618D"/>
              </a:solidFill>
            </a:endParaRPr>
          </a:p>
          <a:p>
            <a:pPr indent="0" lvl="0" marL="457200" rtl="0" algn="l">
              <a:lnSpc>
                <a:spcPct val="115000"/>
              </a:lnSpc>
              <a:spcBef>
                <a:spcPts val="500"/>
              </a:spcBef>
              <a:spcAft>
                <a:spcPts val="0"/>
              </a:spcAft>
              <a:buNone/>
            </a:pPr>
            <a:r>
              <a:t/>
            </a:r>
            <a:endParaRPr b="1">
              <a:solidFill>
                <a:schemeClr val="dk1"/>
              </a:solidFill>
            </a:endParaRPr>
          </a:p>
          <a:p>
            <a:pPr indent="0" lvl="0" marL="457200" rtl="0" algn="l">
              <a:lnSpc>
                <a:spcPct val="115000"/>
              </a:lnSpc>
              <a:spcBef>
                <a:spcPts val="50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p:txBody>
      </p:sp>
      <p:pic>
        <p:nvPicPr>
          <p:cNvPr id="287" name="Google Shape;287;p46"/>
          <p:cNvPicPr preferRelativeResize="0"/>
          <p:nvPr/>
        </p:nvPicPr>
        <p:blipFill>
          <a:blip r:embed="rId9">
            <a:alphaModFix amt="50000"/>
          </a:blip>
          <a:stretch>
            <a:fillRect/>
          </a:stretch>
        </p:blipFill>
        <p:spPr>
          <a:xfrm>
            <a:off x="6712575" y="60150"/>
            <a:ext cx="2354400" cy="156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7"/>
          <p:cNvPicPr preferRelativeResize="0"/>
          <p:nvPr/>
        </p:nvPicPr>
        <p:blipFill rotWithShape="1">
          <a:blip r:embed="rId3">
            <a:alphaModFix/>
          </a:blip>
          <a:srcRect b="0" l="0" r="0" t="11801"/>
          <a:stretch/>
        </p:blipFill>
        <p:spPr>
          <a:xfrm>
            <a:off x="152400" y="723550"/>
            <a:ext cx="8781874" cy="4267551"/>
          </a:xfrm>
          <a:prstGeom prst="rect">
            <a:avLst/>
          </a:prstGeom>
          <a:noFill/>
          <a:ln>
            <a:noFill/>
          </a:ln>
        </p:spPr>
      </p:pic>
      <p:sp>
        <p:nvSpPr>
          <p:cNvPr id="293" name="Google Shape;293;p47"/>
          <p:cNvSpPr txBox="1"/>
          <p:nvPr/>
        </p:nvSpPr>
        <p:spPr>
          <a:xfrm>
            <a:off x="220200" y="188750"/>
            <a:ext cx="8714100" cy="585000"/>
          </a:xfrm>
          <a:prstGeom prst="rect">
            <a:avLst/>
          </a:prstGeom>
          <a:noFill/>
          <a:ln>
            <a:noFill/>
          </a:ln>
        </p:spPr>
        <p:txBody>
          <a:bodyPr anchorCtr="0" anchor="t" bIns="91425" lIns="91425" spcFirstLastPara="1" rIns="91425" wrap="square" tIns="91425">
            <a:spAutoFit/>
          </a:bodyPr>
          <a:lstStyle/>
          <a:p>
            <a:pPr indent="457200" lvl="0" marL="914400" rtl="0" algn="l">
              <a:spcBef>
                <a:spcPts val="0"/>
              </a:spcBef>
              <a:spcAft>
                <a:spcPts val="0"/>
              </a:spcAft>
              <a:buNone/>
            </a:pPr>
            <a:r>
              <a:rPr b="1" lang="en" sz="2400">
                <a:solidFill>
                  <a:srgbClr val="24408F"/>
                </a:solidFill>
              </a:rPr>
              <a:t>  </a:t>
            </a:r>
            <a:r>
              <a:rPr b="1" lang="en" sz="2600">
                <a:solidFill>
                  <a:srgbClr val="24408F"/>
                </a:solidFill>
              </a:rPr>
              <a:t>  </a:t>
            </a:r>
            <a:r>
              <a:rPr b="1" lang="en" sz="2600">
                <a:solidFill>
                  <a:srgbClr val="24408F"/>
                </a:solidFill>
              </a:rPr>
              <a:t>COVID GOOGLE REPORTING FORM</a:t>
            </a:r>
            <a:endParaRPr b="1" sz="2600">
              <a:solidFill>
                <a:srgbClr val="24408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8"/>
          <p:cNvSpPr txBox="1"/>
          <p:nvPr/>
        </p:nvSpPr>
        <p:spPr>
          <a:xfrm>
            <a:off x="112650" y="94350"/>
            <a:ext cx="8918700" cy="486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u="sng">
                <a:solidFill>
                  <a:srgbClr val="0B5394"/>
                </a:solidFill>
              </a:rPr>
              <a:t>EXPOSURE</a:t>
            </a:r>
            <a:endParaRPr b="1" sz="3000" u="sng">
              <a:solidFill>
                <a:srgbClr val="0B5394"/>
              </a:solidFill>
            </a:endParaRPr>
          </a:p>
          <a:p>
            <a:pPr indent="0" lvl="0" marL="0" rtl="0" algn="just">
              <a:spcBef>
                <a:spcPts val="800"/>
              </a:spcBef>
              <a:spcAft>
                <a:spcPts val="0"/>
              </a:spcAft>
              <a:buNone/>
            </a:pPr>
            <a:r>
              <a:rPr lang="en" sz="2400">
                <a:solidFill>
                  <a:srgbClr val="202020"/>
                </a:solidFill>
                <a:highlight>
                  <a:schemeClr val="lt1"/>
                </a:highlight>
              </a:rPr>
              <a:t>Person(s) who have</a:t>
            </a:r>
            <a:r>
              <a:rPr lang="en" sz="2400">
                <a:solidFill>
                  <a:srgbClr val="202020"/>
                </a:solidFill>
                <a:highlight>
                  <a:schemeClr val="lt1"/>
                </a:highlight>
              </a:rPr>
              <a:t> spent a cumulative total of at least 15 minutes (within a 24-hour time period) in a </a:t>
            </a:r>
            <a:r>
              <a:rPr b="1" i="1" lang="en" sz="2400" u="sng">
                <a:solidFill>
                  <a:srgbClr val="202020"/>
                </a:solidFill>
                <a:highlight>
                  <a:schemeClr val="lt1"/>
                </a:highlight>
              </a:rPr>
              <a:t>shared INDOOR airspace</a:t>
            </a:r>
            <a:r>
              <a:rPr lang="en" sz="2400">
                <a:solidFill>
                  <a:srgbClr val="202020"/>
                </a:solidFill>
                <a:highlight>
                  <a:schemeClr val="lt1"/>
                </a:highlight>
              </a:rPr>
              <a:t> (e.g. classroom) with someone with COVID-19 during their period of infectiousness. </a:t>
            </a:r>
            <a:endParaRPr sz="2400">
              <a:solidFill>
                <a:srgbClr val="202020"/>
              </a:solidFill>
              <a:highlight>
                <a:schemeClr val="lt1"/>
              </a:highlight>
            </a:endParaRPr>
          </a:p>
          <a:p>
            <a:pPr indent="0" lvl="0" marL="0" rtl="0" algn="just">
              <a:spcBef>
                <a:spcPts val="800"/>
              </a:spcBef>
              <a:spcAft>
                <a:spcPts val="0"/>
              </a:spcAft>
              <a:buNone/>
            </a:pPr>
            <a:r>
              <a:rPr i="1" lang="en" sz="2400">
                <a:solidFill>
                  <a:srgbClr val="202020"/>
                </a:solidFill>
                <a:highlight>
                  <a:schemeClr val="lt1"/>
                </a:highlight>
              </a:rPr>
              <a:t>(No longer defined as “close contact” within 6 feet of a positive case for 15 minutes or more.)</a:t>
            </a:r>
            <a:endParaRPr i="1" sz="2400">
              <a:solidFill>
                <a:srgbClr val="202020"/>
              </a:solidFill>
              <a:highlight>
                <a:schemeClr val="lt1"/>
              </a:highlight>
            </a:endParaRPr>
          </a:p>
          <a:p>
            <a:pPr indent="0" lvl="0" marL="0" rtl="0" algn="just">
              <a:spcBef>
                <a:spcPts val="800"/>
              </a:spcBef>
              <a:spcAft>
                <a:spcPts val="0"/>
              </a:spcAft>
              <a:buNone/>
            </a:pPr>
            <a:r>
              <a:t/>
            </a:r>
            <a:endParaRPr i="1" sz="2400">
              <a:solidFill>
                <a:srgbClr val="202020"/>
              </a:solidFill>
              <a:highlight>
                <a:schemeClr val="lt1"/>
              </a:highlight>
            </a:endParaRPr>
          </a:p>
          <a:p>
            <a:pPr indent="0" lvl="0" marL="0" rtl="0" algn="just">
              <a:spcBef>
                <a:spcPts val="800"/>
              </a:spcBef>
              <a:spcAft>
                <a:spcPts val="0"/>
              </a:spcAft>
              <a:buNone/>
            </a:pPr>
            <a:r>
              <a:t/>
            </a:r>
            <a:endParaRPr sz="2400">
              <a:solidFill>
                <a:srgbClr val="202020"/>
              </a:solidFill>
              <a:highlight>
                <a:schemeClr val="lt1"/>
              </a:highlight>
            </a:endParaRPr>
          </a:p>
          <a:p>
            <a:pPr indent="0" lvl="0" marL="0" rtl="0" algn="just">
              <a:spcBef>
                <a:spcPts val="800"/>
              </a:spcBef>
              <a:spcAft>
                <a:spcPts val="0"/>
              </a:spcAft>
              <a:buNone/>
            </a:pPr>
            <a:r>
              <a:t/>
            </a:r>
            <a:endParaRPr sz="2400">
              <a:solidFill>
                <a:srgbClr val="202020"/>
              </a:solidFill>
              <a:highlight>
                <a:schemeClr val="lt1"/>
              </a:highlight>
            </a:endParaRPr>
          </a:p>
          <a:p>
            <a:pPr indent="0" lvl="0" marL="0" rtl="0" algn="l">
              <a:spcBef>
                <a:spcPts val="0"/>
              </a:spcBef>
              <a:spcAft>
                <a:spcPts val="0"/>
              </a:spcAft>
              <a:buNone/>
            </a:pPr>
            <a:r>
              <a:t/>
            </a:r>
            <a:endParaRPr sz="2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9"/>
          <p:cNvSpPr txBox="1"/>
          <p:nvPr/>
        </p:nvSpPr>
        <p:spPr>
          <a:xfrm>
            <a:off x="112650" y="94350"/>
            <a:ext cx="8918700" cy="488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u="sng">
                <a:solidFill>
                  <a:schemeClr val="hlink"/>
                </a:solidFill>
                <a:hlinkClick r:id="rId3"/>
              </a:rPr>
              <a:t>GROUP TRACING PROTOCOLS</a:t>
            </a:r>
            <a:endParaRPr b="1" sz="3000">
              <a:solidFill>
                <a:srgbClr val="0B5394"/>
              </a:solidFill>
            </a:endParaRPr>
          </a:p>
          <a:p>
            <a:pPr indent="-368300" lvl="0" marL="457200" rtl="0" algn="just">
              <a:spcBef>
                <a:spcPts val="800"/>
              </a:spcBef>
              <a:spcAft>
                <a:spcPts val="0"/>
              </a:spcAft>
              <a:buClr>
                <a:srgbClr val="202020"/>
              </a:buClr>
              <a:buSzPts val="2200"/>
              <a:buChar char="●"/>
            </a:pPr>
            <a:r>
              <a:rPr lang="en" sz="2200">
                <a:solidFill>
                  <a:srgbClr val="202020"/>
                </a:solidFill>
                <a:highlight>
                  <a:schemeClr val="lt1"/>
                </a:highlight>
              </a:rPr>
              <a:t>Schools/Supervisors should notify all students &amp; staff identified as exposed in the group tracing model.</a:t>
            </a:r>
            <a:endParaRPr sz="2200">
              <a:solidFill>
                <a:srgbClr val="202020"/>
              </a:solidFill>
              <a:highlight>
                <a:schemeClr val="lt1"/>
              </a:highlight>
            </a:endParaRPr>
          </a:p>
          <a:p>
            <a:pPr indent="-361950" lvl="1" marL="914400" rtl="0" algn="just">
              <a:spcBef>
                <a:spcPts val="0"/>
              </a:spcBef>
              <a:spcAft>
                <a:spcPts val="0"/>
              </a:spcAft>
              <a:buClr>
                <a:srgbClr val="202020"/>
              </a:buClr>
              <a:buSzPts val="2100"/>
              <a:buChar char="○"/>
            </a:pPr>
            <a:r>
              <a:rPr lang="en" sz="2100">
                <a:solidFill>
                  <a:srgbClr val="202020"/>
                </a:solidFill>
                <a:highlight>
                  <a:schemeClr val="lt1"/>
                </a:highlight>
              </a:rPr>
              <a:t>Notification should occur to "groups" of exposed students/staff (e.g., classmates, teammates, cohorts, etc.) rather than individual "close contacts" (e.g. those within 6 feet). Individuals are considered exposed regardless of vaccination status and/or recent infection.</a:t>
            </a:r>
            <a:endParaRPr sz="2100">
              <a:solidFill>
                <a:srgbClr val="202020"/>
              </a:solidFill>
              <a:highlight>
                <a:schemeClr val="lt1"/>
              </a:highlight>
            </a:endParaRPr>
          </a:p>
          <a:p>
            <a:pPr indent="-368300" lvl="0" marL="457200" rtl="0" algn="just">
              <a:spcBef>
                <a:spcPts val="0"/>
              </a:spcBef>
              <a:spcAft>
                <a:spcPts val="0"/>
              </a:spcAft>
              <a:buClr>
                <a:srgbClr val="202020"/>
              </a:buClr>
              <a:buSzPts val="2200"/>
              <a:buChar char="●"/>
            </a:pPr>
            <a:r>
              <a:rPr lang="en" sz="2200">
                <a:solidFill>
                  <a:srgbClr val="202020"/>
                </a:solidFill>
                <a:highlight>
                  <a:schemeClr val="lt1"/>
                </a:highlight>
              </a:rPr>
              <a:t>Exposed students/staff may remain in school if symptom free.</a:t>
            </a:r>
            <a:endParaRPr sz="2200">
              <a:solidFill>
                <a:srgbClr val="202020"/>
              </a:solidFill>
              <a:highlight>
                <a:schemeClr val="lt1"/>
              </a:highlight>
            </a:endParaRPr>
          </a:p>
          <a:p>
            <a:pPr indent="-368300" lvl="0" marL="457200" rtl="0" algn="just">
              <a:spcBef>
                <a:spcPts val="0"/>
              </a:spcBef>
              <a:spcAft>
                <a:spcPts val="0"/>
              </a:spcAft>
              <a:buClr>
                <a:srgbClr val="202020"/>
              </a:buClr>
              <a:buSzPts val="2200"/>
              <a:buChar char="●"/>
            </a:pPr>
            <a:r>
              <a:rPr lang="en" sz="2200">
                <a:solidFill>
                  <a:srgbClr val="202020"/>
                </a:solidFill>
                <a:highlight>
                  <a:schemeClr val="lt1"/>
                </a:highlight>
              </a:rPr>
              <a:t>Testing </a:t>
            </a:r>
            <a:r>
              <a:rPr b="1" i="1" lang="en" sz="2200" u="sng">
                <a:solidFill>
                  <a:srgbClr val="202020"/>
                </a:solidFill>
                <a:highlight>
                  <a:schemeClr val="lt1"/>
                </a:highlight>
              </a:rPr>
              <a:t>required</a:t>
            </a:r>
            <a:r>
              <a:rPr lang="en" sz="2200">
                <a:solidFill>
                  <a:srgbClr val="202020"/>
                </a:solidFill>
                <a:highlight>
                  <a:schemeClr val="lt1"/>
                </a:highlight>
              </a:rPr>
              <a:t> 3-5 days from exposure date. (District will coordinate testing at site, At-home test kits may also be used)</a:t>
            </a:r>
            <a:endParaRPr sz="2200">
              <a:solidFill>
                <a:srgbClr val="202020"/>
              </a:solidFill>
              <a:highlight>
                <a:schemeClr val="lt1"/>
              </a:highlight>
            </a:endParaRPr>
          </a:p>
          <a:p>
            <a:pPr indent="-368300" lvl="0" marL="457200" rtl="0" algn="just">
              <a:spcBef>
                <a:spcPts val="0"/>
              </a:spcBef>
              <a:spcAft>
                <a:spcPts val="0"/>
              </a:spcAft>
              <a:buClr>
                <a:srgbClr val="202020"/>
              </a:buClr>
              <a:buSzPts val="2200"/>
              <a:buChar char="●"/>
            </a:pPr>
            <a:r>
              <a:rPr lang="en" sz="2200">
                <a:solidFill>
                  <a:srgbClr val="202020"/>
                </a:solidFill>
                <a:highlight>
                  <a:schemeClr val="lt1"/>
                </a:highlight>
              </a:rPr>
              <a:t>Masking </a:t>
            </a:r>
            <a:r>
              <a:rPr b="1" i="1" lang="en" sz="2200" u="sng">
                <a:solidFill>
                  <a:srgbClr val="202020"/>
                </a:solidFill>
                <a:highlight>
                  <a:schemeClr val="lt1"/>
                </a:highlight>
              </a:rPr>
              <a:t>required</a:t>
            </a:r>
            <a:r>
              <a:rPr lang="en" sz="2200">
                <a:solidFill>
                  <a:srgbClr val="202020"/>
                </a:solidFill>
                <a:highlight>
                  <a:schemeClr val="lt1"/>
                </a:highlight>
              </a:rPr>
              <a:t> 10 days from exposure date.</a:t>
            </a:r>
            <a:endParaRPr sz="2200">
              <a:solidFill>
                <a:srgbClr val="202020"/>
              </a:solidFill>
              <a:highlight>
                <a:schemeClr val="lt1"/>
              </a:highlight>
            </a:endParaRPr>
          </a:p>
          <a:p>
            <a:pPr indent="0" lvl="0" marL="0" rtl="0" algn="l">
              <a:spcBef>
                <a:spcPts val="800"/>
              </a:spcBef>
              <a:spcAft>
                <a:spcPts val="0"/>
              </a:spcAft>
              <a:buNone/>
            </a:pPr>
            <a:r>
              <a:t/>
            </a:r>
            <a:endParaRPr sz="2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50"/>
          <p:cNvSpPr txBox="1"/>
          <p:nvPr/>
        </p:nvSpPr>
        <p:spPr>
          <a:xfrm>
            <a:off x="86650" y="205975"/>
            <a:ext cx="8910600" cy="719100"/>
          </a:xfrm>
          <a:prstGeom prst="rect">
            <a:avLst/>
          </a:prstGeom>
          <a:noFill/>
          <a:ln>
            <a:noFill/>
          </a:ln>
        </p:spPr>
        <p:txBody>
          <a:bodyPr anchorCtr="0" anchor="ctr" bIns="34275" lIns="68575" spcFirstLastPara="1" rIns="68575" wrap="square" tIns="34275">
            <a:normAutofit/>
          </a:bodyPr>
          <a:lstStyle/>
          <a:p>
            <a:pPr indent="457200" lvl="0" marL="914400" rtl="0" algn="l">
              <a:spcBef>
                <a:spcPts val="0"/>
              </a:spcBef>
              <a:spcAft>
                <a:spcPts val="0"/>
              </a:spcAft>
              <a:buNone/>
            </a:pPr>
            <a:r>
              <a:rPr b="1" lang="en" sz="3000">
                <a:solidFill>
                  <a:srgbClr val="0B5394"/>
                </a:solidFill>
                <a:latin typeface="Tahoma"/>
                <a:ea typeface="Tahoma"/>
                <a:cs typeface="Tahoma"/>
                <a:sym typeface="Tahoma"/>
              </a:rPr>
              <a:t>CONTACT TRACING PROCESS</a:t>
            </a:r>
            <a:endParaRPr b="1" sz="3000">
              <a:solidFill>
                <a:srgbClr val="0B5394"/>
              </a:solidFill>
              <a:latin typeface="Tahoma"/>
              <a:ea typeface="Tahoma"/>
              <a:cs typeface="Tahoma"/>
              <a:sym typeface="Tahoma"/>
            </a:endParaRPr>
          </a:p>
        </p:txBody>
      </p:sp>
      <p:grpSp>
        <p:nvGrpSpPr>
          <p:cNvPr id="310" name="Google Shape;310;p50"/>
          <p:cNvGrpSpPr/>
          <p:nvPr/>
        </p:nvGrpSpPr>
        <p:grpSpPr>
          <a:xfrm>
            <a:off x="119975" y="797449"/>
            <a:ext cx="8792020" cy="3834411"/>
            <a:chOff x="296035" y="1175980"/>
            <a:chExt cx="7896551" cy="2043820"/>
          </a:xfrm>
        </p:grpSpPr>
        <p:grpSp>
          <p:nvGrpSpPr>
            <p:cNvPr id="311" name="Google Shape;311;p50"/>
            <p:cNvGrpSpPr/>
            <p:nvPr/>
          </p:nvGrpSpPr>
          <p:grpSpPr>
            <a:xfrm>
              <a:off x="296035" y="1189946"/>
              <a:ext cx="2294326" cy="1118268"/>
              <a:chOff x="9" y="1190001"/>
              <a:chExt cx="2214600" cy="1237296"/>
            </a:xfrm>
          </p:grpSpPr>
          <p:sp>
            <p:nvSpPr>
              <p:cNvPr id="312" name="Google Shape;312;p50"/>
              <p:cNvSpPr/>
              <p:nvPr/>
            </p:nvSpPr>
            <p:spPr>
              <a:xfrm>
                <a:off x="9" y="1190001"/>
                <a:ext cx="2214600" cy="6003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oboto"/>
                    <a:ea typeface="Roboto"/>
                    <a:cs typeface="Roboto"/>
                    <a:sym typeface="Roboto"/>
                  </a:rPr>
                  <a:t>Covid Information Submission</a:t>
                </a:r>
                <a:endParaRPr sz="1200">
                  <a:solidFill>
                    <a:srgbClr val="FFFFFF"/>
                  </a:solidFill>
                  <a:latin typeface="Roboto"/>
                  <a:ea typeface="Roboto"/>
                  <a:cs typeface="Roboto"/>
                  <a:sym typeface="Roboto"/>
                </a:endParaRPr>
              </a:p>
            </p:txBody>
          </p:sp>
          <p:sp>
            <p:nvSpPr>
              <p:cNvPr id="313" name="Google Shape;313;p50"/>
              <p:cNvSpPr txBox="1"/>
              <p:nvPr/>
            </p:nvSpPr>
            <p:spPr>
              <a:xfrm>
                <a:off x="57054" y="1800897"/>
                <a:ext cx="1624500" cy="62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Book Antiqua"/>
                    <a:ea typeface="Book Antiqua"/>
                    <a:cs typeface="Book Antiqua"/>
                    <a:sym typeface="Book Antiqua"/>
                  </a:rPr>
                  <a:t>Site leaders gather information and submits  into the Covid google form.</a:t>
                </a:r>
                <a:endParaRPr sz="1200">
                  <a:latin typeface="Book Antiqua"/>
                  <a:ea typeface="Book Antiqua"/>
                  <a:cs typeface="Book Antiqua"/>
                  <a:sym typeface="Book Antiqua"/>
                </a:endParaRPr>
              </a:p>
            </p:txBody>
          </p:sp>
        </p:grpSp>
        <p:grpSp>
          <p:nvGrpSpPr>
            <p:cNvPr id="314" name="Google Shape;314;p50"/>
            <p:cNvGrpSpPr/>
            <p:nvPr/>
          </p:nvGrpSpPr>
          <p:grpSpPr>
            <a:xfrm>
              <a:off x="1718614" y="1619602"/>
              <a:ext cx="2294342" cy="978481"/>
              <a:chOff x="1730619" y="1665326"/>
              <a:chExt cx="2064000" cy="1082510"/>
            </a:xfrm>
          </p:grpSpPr>
          <p:sp>
            <p:nvSpPr>
              <p:cNvPr id="315" name="Google Shape;315;p50"/>
              <p:cNvSpPr/>
              <p:nvPr/>
            </p:nvSpPr>
            <p:spPr>
              <a:xfrm>
                <a:off x="1730619" y="1665326"/>
                <a:ext cx="2064000" cy="600300"/>
              </a:xfrm>
              <a:prstGeom prst="chevron">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oboto"/>
                    <a:ea typeface="Roboto"/>
                    <a:cs typeface="Roboto"/>
                    <a:sym typeface="Roboto"/>
                  </a:rPr>
                  <a:t>Contact Tracing Team Receives Information</a:t>
                </a:r>
                <a:endParaRPr sz="1200">
                  <a:solidFill>
                    <a:srgbClr val="FFFFFF"/>
                  </a:solidFill>
                  <a:latin typeface="Roboto"/>
                  <a:ea typeface="Roboto"/>
                  <a:cs typeface="Roboto"/>
                  <a:sym typeface="Roboto"/>
                </a:endParaRPr>
              </a:p>
            </p:txBody>
          </p:sp>
          <p:sp>
            <p:nvSpPr>
              <p:cNvPr id="316" name="Google Shape;316;p50"/>
              <p:cNvSpPr txBox="1"/>
              <p:nvPr/>
            </p:nvSpPr>
            <p:spPr>
              <a:xfrm>
                <a:off x="1916858" y="2299936"/>
                <a:ext cx="1431300" cy="44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Book Antiqua"/>
                    <a:ea typeface="Book Antiqua"/>
                    <a:cs typeface="Book Antiqua"/>
                    <a:sym typeface="Book Antiqua"/>
                  </a:rPr>
                  <a:t>Contact Tracer (CT) is assigned case by Lead Contact Tracer.</a:t>
                </a:r>
                <a:endParaRPr sz="1200">
                  <a:latin typeface="Book Antiqua"/>
                  <a:ea typeface="Book Antiqua"/>
                  <a:cs typeface="Book Antiqua"/>
                  <a:sym typeface="Book Antiqua"/>
                </a:endParaRPr>
              </a:p>
            </p:txBody>
          </p:sp>
        </p:grpSp>
        <p:grpSp>
          <p:nvGrpSpPr>
            <p:cNvPr id="317" name="Google Shape;317;p50"/>
            <p:cNvGrpSpPr/>
            <p:nvPr/>
          </p:nvGrpSpPr>
          <p:grpSpPr>
            <a:xfrm>
              <a:off x="3516665" y="1175980"/>
              <a:ext cx="2427600" cy="2043820"/>
              <a:chOff x="3516665" y="1175905"/>
              <a:chExt cx="2427600" cy="2043820"/>
            </a:xfrm>
          </p:grpSpPr>
          <p:sp>
            <p:nvSpPr>
              <p:cNvPr id="318" name="Google Shape;318;p50"/>
              <p:cNvSpPr/>
              <p:nvPr/>
            </p:nvSpPr>
            <p:spPr>
              <a:xfrm>
                <a:off x="3516665" y="1175905"/>
                <a:ext cx="2427600" cy="5661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Roboto"/>
                    <a:ea typeface="Roboto"/>
                    <a:cs typeface="Roboto"/>
                    <a:sym typeface="Roboto"/>
                  </a:rPr>
                  <a:t>Contact Tracing Process begins</a:t>
                </a:r>
                <a:endParaRPr sz="1200">
                  <a:solidFill>
                    <a:srgbClr val="FFFFFF"/>
                  </a:solidFill>
                  <a:latin typeface="Roboto"/>
                  <a:ea typeface="Roboto"/>
                  <a:cs typeface="Roboto"/>
                  <a:sym typeface="Roboto"/>
                </a:endParaRPr>
              </a:p>
            </p:txBody>
          </p:sp>
          <p:sp>
            <p:nvSpPr>
              <p:cNvPr id="319" name="Google Shape;319;p50"/>
              <p:cNvSpPr txBox="1"/>
              <p:nvPr/>
            </p:nvSpPr>
            <p:spPr>
              <a:xfrm>
                <a:off x="3913266" y="1813025"/>
                <a:ext cx="1634400" cy="140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Book Antiqua"/>
                    <a:ea typeface="Book Antiqua"/>
                    <a:cs typeface="Book Antiqua"/>
                    <a:sym typeface="Book Antiqua"/>
                  </a:rPr>
                  <a:t>-CT notifies the principal after receiving case &amp; initiates group tracing process.</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rPr lang="en" sz="1200">
                    <a:latin typeface="Book Antiqua"/>
                    <a:ea typeface="Book Antiqua"/>
                    <a:cs typeface="Book Antiqua"/>
                    <a:sym typeface="Book Antiqua"/>
                  </a:rPr>
                  <a:t>-Group testing is coordinated for 3-5 days from exposure.</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rPr lang="en" sz="1200">
                    <a:latin typeface="Book Antiqua"/>
                    <a:ea typeface="Book Antiqua"/>
                    <a:cs typeface="Book Antiqua"/>
                    <a:sym typeface="Book Antiqua"/>
                  </a:rPr>
                  <a:t>-CT contacts positive case for isolation instructions.</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rPr lang="en" sz="1200">
                    <a:latin typeface="Book Antiqua"/>
                    <a:ea typeface="Book Antiqua"/>
                    <a:cs typeface="Book Antiqua"/>
                    <a:sym typeface="Book Antiqua"/>
                  </a:rPr>
                  <a:t>- CT submits info to County SPOT system</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rPr lang="en" sz="1200">
                    <a:latin typeface="Book Antiqua"/>
                    <a:ea typeface="Book Antiqua"/>
                    <a:cs typeface="Book Antiqua"/>
                    <a:sym typeface="Book Antiqua"/>
                  </a:rPr>
                  <a:t>-PM contacts Unions</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20" name="Google Shape;320;p50"/>
            <p:cNvGrpSpPr/>
            <p:nvPr/>
          </p:nvGrpSpPr>
          <p:grpSpPr>
            <a:xfrm>
              <a:off x="5432396" y="1578346"/>
              <a:ext cx="2760189" cy="1065213"/>
              <a:chOff x="5396752" y="1629467"/>
              <a:chExt cx="2346900" cy="1205401"/>
            </a:xfrm>
          </p:grpSpPr>
          <p:sp>
            <p:nvSpPr>
              <p:cNvPr id="321" name="Google Shape;321;p50"/>
              <p:cNvSpPr/>
              <p:nvPr/>
            </p:nvSpPr>
            <p:spPr>
              <a:xfrm>
                <a:off x="5396752" y="1629467"/>
                <a:ext cx="2346900" cy="640500"/>
              </a:xfrm>
              <a:prstGeom prst="chevron">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oboto"/>
                    <a:ea typeface="Roboto"/>
                    <a:cs typeface="Roboto"/>
                    <a:sym typeface="Roboto"/>
                  </a:rPr>
                  <a:t>Principal Informs School Staff &amp; Community</a:t>
                </a:r>
                <a:endParaRPr sz="1200">
                  <a:solidFill>
                    <a:srgbClr val="FFFFFF"/>
                  </a:solidFill>
                  <a:latin typeface="Roboto"/>
                  <a:ea typeface="Roboto"/>
                  <a:cs typeface="Roboto"/>
                  <a:sym typeface="Roboto"/>
                </a:endParaRPr>
              </a:p>
            </p:txBody>
          </p:sp>
          <p:sp>
            <p:nvSpPr>
              <p:cNvPr id="322" name="Google Shape;322;p50"/>
              <p:cNvSpPr txBox="1"/>
              <p:nvPr/>
            </p:nvSpPr>
            <p:spPr>
              <a:xfrm>
                <a:off x="5494769" y="2220768"/>
                <a:ext cx="1814100" cy="6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Book Antiqua"/>
                    <a:ea typeface="Book Antiqua"/>
                    <a:cs typeface="Book Antiqua"/>
                    <a:sym typeface="Book Antiqua"/>
                  </a:rPr>
                  <a:t>-Exposure letter sent to staff &amp; students identified as contacts.</a:t>
                </a:r>
                <a:endParaRPr sz="1200">
                  <a:latin typeface="Book Antiqua"/>
                  <a:ea typeface="Book Antiqua"/>
                  <a:cs typeface="Book Antiqua"/>
                  <a:sym typeface="Book Antiqua"/>
                </a:endParaRPr>
              </a:p>
              <a:p>
                <a:pPr indent="0" lvl="0" marL="0" rtl="0" algn="l">
                  <a:lnSpc>
                    <a:spcPct val="115000"/>
                  </a:lnSpc>
                  <a:spcBef>
                    <a:spcPts val="0"/>
                  </a:spcBef>
                  <a:spcAft>
                    <a:spcPts val="0"/>
                  </a:spcAft>
                  <a:buNone/>
                </a:pPr>
                <a:r>
                  <a:rPr lang="en" sz="1200">
                    <a:latin typeface="Book Antiqua"/>
                    <a:ea typeface="Book Antiqua"/>
                    <a:cs typeface="Book Antiqua"/>
                    <a:sym typeface="Book Antiqua"/>
                  </a:rPr>
                  <a:t>- Positive Case notification letter sent to school communities.</a:t>
                </a:r>
                <a:endParaRPr sz="1200">
                  <a:latin typeface="Book Antiqua"/>
                  <a:ea typeface="Book Antiqua"/>
                  <a:cs typeface="Book Antiqua"/>
                  <a:sym typeface="Book Antiqua"/>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1"/>
          <p:cNvSpPr txBox="1"/>
          <p:nvPr/>
        </p:nvSpPr>
        <p:spPr>
          <a:xfrm>
            <a:off x="129125" y="2714375"/>
            <a:ext cx="838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328" name="Google Shape;328;p51"/>
          <p:cNvSpPr txBox="1"/>
          <p:nvPr/>
        </p:nvSpPr>
        <p:spPr>
          <a:xfrm>
            <a:off x="129125" y="497250"/>
            <a:ext cx="7033500" cy="5730300"/>
          </a:xfrm>
          <a:prstGeom prst="rect">
            <a:avLst/>
          </a:prstGeom>
          <a:noFill/>
          <a:ln>
            <a:noFill/>
          </a:ln>
        </p:spPr>
        <p:txBody>
          <a:bodyPr anchorCtr="0" anchor="t" bIns="91425" lIns="91425" spcFirstLastPara="1" rIns="91425" wrap="square" tIns="91425">
            <a:spAutoFit/>
          </a:bodyPr>
          <a:lstStyle/>
          <a:p>
            <a:pPr indent="0" lvl="0" marL="14173" marR="320479" rtl="0" algn="l">
              <a:lnSpc>
                <a:spcPct val="115000"/>
              </a:lnSpc>
              <a:spcBef>
                <a:spcPts val="1584"/>
              </a:spcBef>
              <a:spcAft>
                <a:spcPts val="0"/>
              </a:spcAft>
              <a:buNone/>
            </a:pPr>
            <a:r>
              <a:rPr lang="en">
                <a:solidFill>
                  <a:srgbClr val="333333"/>
                </a:solidFill>
                <a:highlight>
                  <a:srgbClr val="FFFFFF"/>
                </a:highlight>
                <a:latin typeface="Century Gothic"/>
                <a:ea typeface="Century Gothic"/>
                <a:cs typeface="Century Gothic"/>
                <a:sym typeface="Century Gothic"/>
              </a:rPr>
              <a:t>Temporary school closures may be considered only after conferring with local health officials. There is no specific case threshold at which the State recommends an immediate temporary closure of a classroom or school. Instead, the process should be guided by local epidemiology, with particular attention paid to concern for in-school transmission. Operational factors may also be considered, including the ability to maintain sufficient teaching staff to provide in-person instruction.  </a:t>
            </a:r>
            <a:endParaRPr>
              <a:solidFill>
                <a:schemeClr val="dk1"/>
              </a:solidFill>
              <a:latin typeface="Century Gothic"/>
              <a:ea typeface="Century Gothic"/>
              <a:cs typeface="Century Gothic"/>
              <a:sym typeface="Century Gothic"/>
            </a:endParaRPr>
          </a:p>
          <a:p>
            <a:pPr indent="-317500" lvl="0" marL="457200" rtl="0" algn="l">
              <a:lnSpc>
                <a:spcPct val="115000"/>
              </a:lnSpc>
              <a:spcBef>
                <a:spcPts val="0"/>
              </a:spcBef>
              <a:spcAft>
                <a:spcPts val="0"/>
              </a:spcAft>
              <a:buClr>
                <a:schemeClr val="dk1"/>
              </a:buClr>
              <a:buSzPts val="1400"/>
              <a:buChar char="●"/>
            </a:pPr>
            <a:r>
              <a:rPr b="1" i="1" lang="en">
                <a:solidFill>
                  <a:schemeClr val="dk1"/>
                </a:solidFill>
                <a:latin typeface="Century Gothic"/>
                <a:ea typeface="Century Gothic"/>
                <a:cs typeface="Century Gothic"/>
                <a:sym typeface="Century Gothic"/>
              </a:rPr>
              <a:t>Outbreak (OB)</a:t>
            </a:r>
            <a:r>
              <a:rPr lang="en">
                <a:solidFill>
                  <a:schemeClr val="dk1"/>
                </a:solidFill>
                <a:latin typeface="Century Gothic"/>
                <a:ea typeface="Century Gothic"/>
                <a:cs typeface="Century Gothic"/>
                <a:sym typeface="Century Gothic"/>
              </a:rPr>
              <a:t> is defined as 3 or more cases connected to the same event within a two-week period. An outbreak does </a:t>
            </a:r>
            <a:r>
              <a:rPr b="1" i="1" lang="en">
                <a:solidFill>
                  <a:schemeClr val="dk1"/>
                </a:solidFill>
                <a:latin typeface="Century Gothic"/>
                <a:ea typeface="Century Gothic"/>
                <a:cs typeface="Century Gothic"/>
                <a:sym typeface="Century Gothic"/>
              </a:rPr>
              <a:t>not</a:t>
            </a:r>
            <a:r>
              <a:rPr lang="en">
                <a:solidFill>
                  <a:schemeClr val="dk1"/>
                </a:solidFill>
                <a:latin typeface="Century Gothic"/>
                <a:ea typeface="Century Gothic"/>
                <a:cs typeface="Century Gothic"/>
                <a:sym typeface="Century Gothic"/>
              </a:rPr>
              <a:t> constitute automatic classroom closure.</a:t>
            </a:r>
            <a:endParaRPr>
              <a:solidFill>
                <a:schemeClr val="dk1"/>
              </a:solidFill>
              <a:latin typeface="Century Gothic"/>
              <a:ea typeface="Century Gothic"/>
              <a:cs typeface="Century Gothic"/>
              <a:sym typeface="Century Gothic"/>
            </a:endParaRPr>
          </a:p>
          <a:p>
            <a:pPr indent="-317500" lvl="0" marL="457200" rtl="0" algn="l">
              <a:lnSpc>
                <a:spcPct val="115000"/>
              </a:lnSpc>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The Superintendent has full authority to shut down classrooms or schools based on outbreak severity. </a:t>
            </a:r>
            <a:endParaRPr>
              <a:solidFill>
                <a:schemeClr val="dk1"/>
              </a:solidFill>
              <a:latin typeface="Century Gothic"/>
              <a:ea typeface="Century Gothic"/>
              <a:cs typeface="Century Gothic"/>
              <a:sym typeface="Century Gothic"/>
            </a:endParaRPr>
          </a:p>
          <a:p>
            <a:pPr indent="-317500" lvl="0" marL="457200" rtl="0" algn="l">
              <a:lnSpc>
                <a:spcPct val="115000"/>
              </a:lnSpc>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WCCUSD Contact Tracers report OB to County once a 3rd case is identified within the 2 week time frame for elementary &amp; work sites. For secondary sites, all individual cases are reported for County to identify OB due to the nature of multiple classes at secondary sites.</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Further collaboration with testing and contact tracing will be done as necessary for OBs.</a:t>
            </a:r>
            <a:endParaRPr>
              <a:solidFill>
                <a:schemeClr val="dk1"/>
              </a:solidFill>
              <a:latin typeface="Century Gothic"/>
              <a:ea typeface="Century Gothic"/>
              <a:cs typeface="Century Gothic"/>
              <a:sym typeface="Century Gothic"/>
            </a:endParaRPr>
          </a:p>
          <a:p>
            <a:pPr indent="0" lvl="0" marL="14173" marR="320479" rtl="0" algn="l">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14173" marR="320479" rtl="0" algn="l">
              <a:lnSpc>
                <a:spcPct val="115000"/>
              </a:lnSpc>
              <a:spcBef>
                <a:spcPts val="1584"/>
              </a:spcBef>
              <a:spcAft>
                <a:spcPts val="0"/>
              </a:spcAft>
              <a:buNone/>
            </a:pPr>
            <a:r>
              <a:t/>
            </a:r>
            <a:endParaRPr>
              <a:solidFill>
                <a:schemeClr val="dk1"/>
              </a:solidFill>
              <a:latin typeface="Century Gothic"/>
              <a:ea typeface="Century Gothic"/>
              <a:cs typeface="Century Gothic"/>
              <a:sym typeface="Century Gothic"/>
            </a:endParaRPr>
          </a:p>
          <a:p>
            <a:pPr indent="0" lvl="0" marL="14173" marR="320479" rtl="0" algn="l">
              <a:lnSpc>
                <a:spcPct val="115000"/>
              </a:lnSpc>
              <a:spcBef>
                <a:spcPts val="1584"/>
              </a:spcBef>
              <a:spcAft>
                <a:spcPts val="0"/>
              </a:spcAft>
              <a:buNone/>
            </a:pPr>
            <a:r>
              <a:t/>
            </a:r>
            <a:endParaRPr>
              <a:latin typeface="Century Gothic"/>
              <a:ea typeface="Century Gothic"/>
              <a:cs typeface="Century Gothic"/>
              <a:sym typeface="Century Gothic"/>
            </a:endParaRPr>
          </a:p>
        </p:txBody>
      </p:sp>
      <p:sp>
        <p:nvSpPr>
          <p:cNvPr id="329" name="Google Shape;329;p51"/>
          <p:cNvSpPr txBox="1"/>
          <p:nvPr/>
        </p:nvSpPr>
        <p:spPr>
          <a:xfrm>
            <a:off x="172150" y="59175"/>
            <a:ext cx="830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222C6A"/>
                </a:solidFill>
                <a:latin typeface="Tahoma"/>
                <a:ea typeface="Tahoma"/>
                <a:cs typeface="Tahoma"/>
                <a:sym typeface="Tahoma"/>
              </a:rPr>
              <a:t>CLASSROOM/SCHOOL CLOSURE CONSIDERATION:</a:t>
            </a:r>
            <a:endParaRPr b="1" sz="2400">
              <a:solidFill>
                <a:srgbClr val="222C6A"/>
              </a:solidFill>
              <a:latin typeface="Tahoma"/>
              <a:ea typeface="Tahoma"/>
              <a:cs typeface="Tahoma"/>
              <a:sym typeface="Tahoma"/>
            </a:endParaRPr>
          </a:p>
        </p:txBody>
      </p:sp>
      <p:pic>
        <p:nvPicPr>
          <p:cNvPr id="330" name="Google Shape;330;p51"/>
          <p:cNvPicPr preferRelativeResize="0"/>
          <p:nvPr/>
        </p:nvPicPr>
        <p:blipFill>
          <a:blip r:embed="rId3">
            <a:alphaModFix/>
          </a:blip>
          <a:stretch>
            <a:fillRect/>
          </a:stretch>
        </p:blipFill>
        <p:spPr>
          <a:xfrm>
            <a:off x="6843350" y="1670463"/>
            <a:ext cx="2229176" cy="2229176"/>
          </a:xfrm>
          <a:prstGeom prst="rect">
            <a:avLst/>
          </a:prstGeom>
          <a:noFill/>
          <a:ln>
            <a:noFill/>
          </a:ln>
        </p:spPr>
      </p:pic>
      <p:sp>
        <p:nvSpPr>
          <p:cNvPr id="331" name="Google Shape;331;p51"/>
          <p:cNvSpPr txBox="1"/>
          <p:nvPr/>
        </p:nvSpPr>
        <p:spPr>
          <a:xfrm>
            <a:off x="7162625" y="4693800"/>
            <a:ext cx="1766100" cy="369300"/>
          </a:xfrm>
          <a:prstGeom prst="rect">
            <a:avLst/>
          </a:prstGeom>
          <a:noFill/>
          <a:ln>
            <a:noFill/>
          </a:ln>
        </p:spPr>
        <p:txBody>
          <a:bodyPr anchorCtr="0" anchor="t" bIns="91425" lIns="91425" spcFirstLastPara="1" rIns="91425" wrap="square" tIns="91425">
            <a:spAutoFit/>
          </a:bodyPr>
          <a:lstStyle/>
          <a:p>
            <a:pPr indent="0" lvl="0" marL="0" rtl="0" algn="l">
              <a:lnSpc>
                <a:spcPct val="160000"/>
              </a:lnSpc>
              <a:spcBef>
                <a:spcPts val="0"/>
              </a:spcBef>
              <a:spcAft>
                <a:spcPts val="800"/>
              </a:spcAft>
              <a:buNone/>
            </a:pPr>
            <a:r>
              <a:rPr i="1" lang="en" sz="1200">
                <a:solidFill>
                  <a:srgbClr val="202020"/>
                </a:solidFill>
                <a:highlight>
                  <a:schemeClr val="lt1"/>
                </a:highlight>
              </a:rPr>
              <a:t>CDPH Website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779463" y="285750"/>
            <a:ext cx="7583400" cy="78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
              <a:t>SB 114 Covid Supplemental Benefit</a:t>
            </a:r>
            <a:endParaRPr/>
          </a:p>
        </p:txBody>
      </p:sp>
      <p:sp>
        <p:nvSpPr>
          <p:cNvPr id="337" name="Google Shape;337;p52"/>
          <p:cNvSpPr txBox="1"/>
          <p:nvPr>
            <p:ph idx="1" type="body"/>
          </p:nvPr>
        </p:nvSpPr>
        <p:spPr>
          <a:xfrm>
            <a:off x="779463" y="1371600"/>
            <a:ext cx="7583400" cy="3156600"/>
          </a:xfrm>
          <a:prstGeom prst="rect">
            <a:avLst/>
          </a:prstGeom>
        </p:spPr>
        <p:txBody>
          <a:bodyPr anchorCtr="0" anchor="t" bIns="45700" lIns="91425" spcFirstLastPara="1" rIns="91425" wrap="square" tIns="45700">
            <a:noAutofit/>
          </a:bodyPr>
          <a:lstStyle/>
          <a:p>
            <a:pPr indent="0" lvl="0" marL="0" rtl="0" algn="just">
              <a:lnSpc>
                <a:spcPct val="115000"/>
              </a:lnSpc>
              <a:spcBef>
                <a:spcPts val="1200"/>
              </a:spcBef>
              <a:spcAft>
                <a:spcPts val="0"/>
              </a:spcAft>
              <a:buNone/>
            </a:pPr>
            <a:r>
              <a:rPr lang="en" sz="1400">
                <a:solidFill>
                  <a:srgbClr val="333333"/>
                </a:solidFill>
                <a:highlight>
                  <a:srgbClr val="FFFFFF"/>
                </a:highlight>
              </a:rPr>
              <a:t>Governor Newsom enacted SB114 on February 9, 2022. This bill, beginning January 1, 2022, until September 30, 2022, would provide for COVID-19 supplemental paid sick leave for covered employees who are unable to work or telework due to certain reasons related to COVID-19, including </a:t>
            </a:r>
            <a:endParaRPr sz="1400">
              <a:solidFill>
                <a:srgbClr val="333333"/>
              </a:solidFill>
              <a:highlight>
                <a:srgbClr val="FFFFFF"/>
              </a:highlight>
            </a:endParaRPr>
          </a:p>
          <a:p>
            <a:pPr indent="0" lvl="0" marL="0" rtl="0" algn="just">
              <a:lnSpc>
                <a:spcPct val="115000"/>
              </a:lnSpc>
              <a:spcBef>
                <a:spcPts val="1200"/>
              </a:spcBef>
              <a:spcAft>
                <a:spcPts val="0"/>
              </a:spcAft>
              <a:buNone/>
            </a:pPr>
            <a:r>
              <a:rPr lang="en" sz="1400">
                <a:solidFill>
                  <a:srgbClr val="333333"/>
                </a:solidFill>
                <a:highlight>
                  <a:srgbClr val="FFFFFF"/>
                </a:highlight>
              </a:rPr>
              <a:t>the employee is attending a COVID-19 vaccine or vaccine booster appointment for themselves or a family member</a:t>
            </a:r>
            <a:endParaRPr sz="1400">
              <a:solidFill>
                <a:srgbClr val="333333"/>
              </a:solidFill>
              <a:highlight>
                <a:srgbClr val="FFFFFF"/>
              </a:highlight>
            </a:endParaRPr>
          </a:p>
          <a:p>
            <a:pPr indent="0" lvl="0" marL="0" rtl="0" algn="just">
              <a:lnSpc>
                <a:spcPct val="115000"/>
              </a:lnSpc>
              <a:spcBef>
                <a:spcPts val="1200"/>
              </a:spcBef>
              <a:spcAft>
                <a:spcPts val="0"/>
              </a:spcAft>
              <a:buNone/>
            </a:pPr>
            <a:r>
              <a:rPr lang="en" sz="1400">
                <a:solidFill>
                  <a:srgbClr val="333333"/>
                </a:solidFill>
                <a:highlight>
                  <a:srgbClr val="FFFFFF"/>
                </a:highlight>
              </a:rPr>
              <a:t>experiencing symptoms, or caring for a family member experiencing symptoms, related to a COVID-19 vaccine or vaccine booster. </a:t>
            </a:r>
            <a:endParaRPr sz="1400">
              <a:solidFill>
                <a:srgbClr val="333333"/>
              </a:solidFill>
              <a:highlight>
                <a:srgbClr val="FFFFFF"/>
              </a:highlight>
            </a:endParaRPr>
          </a:p>
          <a:p>
            <a:pPr indent="0" lvl="0" marL="0" rtl="0" algn="just">
              <a:lnSpc>
                <a:spcPct val="115000"/>
              </a:lnSpc>
              <a:spcBef>
                <a:spcPts val="1200"/>
              </a:spcBef>
              <a:spcAft>
                <a:spcPts val="0"/>
              </a:spcAft>
              <a:buClr>
                <a:schemeClr val="dk1"/>
              </a:buClr>
              <a:buSzPts val="1100"/>
              <a:buFont typeface="Arial"/>
              <a:buNone/>
            </a:pPr>
            <a:r>
              <a:rPr lang="en" sz="1400">
                <a:solidFill>
                  <a:srgbClr val="1F497D"/>
                </a:solidFill>
                <a:highlight>
                  <a:srgbClr val="FFFFFF"/>
                </a:highlight>
              </a:rPr>
              <a:t>A</a:t>
            </a:r>
            <a:r>
              <a:rPr lang="en" sz="1400">
                <a:solidFill>
                  <a:srgbClr val="333333"/>
                </a:solidFill>
                <a:highlight>
                  <a:srgbClr val="FFFFFF"/>
                </a:highlight>
              </a:rPr>
              <a:t> </a:t>
            </a:r>
            <a:r>
              <a:rPr lang="en" sz="1400">
                <a:solidFill>
                  <a:srgbClr val="1F497D"/>
                </a:solidFill>
                <a:highlight>
                  <a:srgbClr val="FFFFFF"/>
                </a:highlight>
              </a:rPr>
              <a:t>full-time </a:t>
            </a:r>
            <a:r>
              <a:rPr lang="en" sz="1400">
                <a:solidFill>
                  <a:srgbClr val="333333"/>
                </a:solidFill>
                <a:highlight>
                  <a:srgbClr val="FFFFFF"/>
                </a:highlight>
              </a:rPr>
              <a:t>covered employee </a:t>
            </a:r>
            <a:r>
              <a:rPr lang="en" sz="1400">
                <a:solidFill>
                  <a:srgbClr val="1F497D"/>
                </a:solidFill>
                <a:highlight>
                  <a:srgbClr val="FFFFFF"/>
                </a:highlight>
              </a:rPr>
              <a:t>may be entitled to up </a:t>
            </a:r>
            <a:r>
              <a:rPr lang="en" sz="1400">
                <a:solidFill>
                  <a:srgbClr val="333333"/>
                </a:solidFill>
                <a:highlight>
                  <a:srgbClr val="FFFFFF"/>
                </a:highlight>
              </a:rPr>
              <a:t>to 40 hours of COVID-19 supplemental paid sick leave </a:t>
            </a:r>
            <a:r>
              <a:rPr lang="en" sz="1400">
                <a:solidFill>
                  <a:srgbClr val="1F497D"/>
                </a:solidFill>
                <a:highlight>
                  <a:srgbClr val="FFFFFF"/>
                </a:highlight>
              </a:rPr>
              <a:t>for a qualifying reason. </a:t>
            </a:r>
            <a:r>
              <a:rPr lang="en" sz="1400">
                <a:solidFill>
                  <a:srgbClr val="333333"/>
                </a:solidFill>
                <a:highlight>
                  <a:srgbClr val="FFFFFF"/>
                </a:highlight>
              </a:rPr>
              <a:t>The bill provides a different calculation for supplemental paid sick leave for a covered employee working fewer or variable hours.</a:t>
            </a:r>
            <a:endParaRPr sz="1400">
              <a:solidFill>
                <a:srgbClr val="333333"/>
              </a:solidFill>
              <a:highlight>
                <a:srgbClr val="FFFFFF"/>
              </a:highlight>
            </a:endParaRPr>
          </a:p>
          <a:p>
            <a:pPr indent="0" lvl="0" marL="0" rtl="0" algn="just">
              <a:lnSpc>
                <a:spcPct val="115000"/>
              </a:lnSpc>
              <a:spcBef>
                <a:spcPts val="1200"/>
              </a:spcBef>
              <a:spcAft>
                <a:spcPts val="0"/>
              </a:spcAft>
              <a:buClr>
                <a:schemeClr val="dk1"/>
              </a:buClr>
              <a:buSzPts val="1100"/>
              <a:buFont typeface="Arial"/>
              <a:buNone/>
            </a:pPr>
            <a:r>
              <a:t/>
            </a:r>
            <a:endParaRPr sz="1400">
              <a:solidFill>
                <a:srgbClr val="333333"/>
              </a:solidFill>
              <a:highlight>
                <a:srgbClr val="FFFFFF"/>
              </a:highlight>
            </a:endParaRPr>
          </a:p>
          <a:p>
            <a:pPr indent="0" lvl="0" marL="0" rtl="0" algn="l">
              <a:spcBef>
                <a:spcPts val="2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222C6A"/>
                </a:solidFill>
                <a:latin typeface="Tahoma"/>
                <a:ea typeface="Tahoma"/>
                <a:cs typeface="Tahoma"/>
                <a:sym typeface="Tahoma"/>
              </a:rPr>
              <a:t>Overview</a:t>
            </a:r>
            <a:endParaRPr b="1" sz="3600">
              <a:solidFill>
                <a:srgbClr val="222C6A"/>
              </a:solidFill>
              <a:latin typeface="Tahoma"/>
              <a:ea typeface="Tahoma"/>
              <a:cs typeface="Tahoma"/>
              <a:sym typeface="Tahoma"/>
            </a:endParaRPr>
          </a:p>
        </p:txBody>
      </p:sp>
      <p:sp>
        <p:nvSpPr>
          <p:cNvPr id="216" name="Google Shape;21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6004" lvl="0" marL="4328" marR="149373" rtl="0" algn="l">
              <a:lnSpc>
                <a:spcPct val="113642"/>
              </a:lnSpc>
              <a:spcBef>
                <a:spcPts val="217"/>
              </a:spcBef>
              <a:spcAft>
                <a:spcPts val="0"/>
              </a:spcAft>
              <a:buClr>
                <a:schemeClr val="dk1"/>
              </a:buClr>
              <a:buSzPts val="1100"/>
              <a:buFont typeface="Arial"/>
              <a:buNone/>
            </a:pPr>
            <a:r>
              <a:rPr lang="en" sz="2400">
                <a:solidFill>
                  <a:schemeClr val="dk1"/>
                </a:solidFill>
                <a:latin typeface="Book Antiqua"/>
                <a:ea typeface="Book Antiqua"/>
                <a:cs typeface="Book Antiqua"/>
                <a:sym typeface="Book Antiqua"/>
              </a:rPr>
              <a:t>West Contra Costa Unified School District’s plan for the return to school focuses on the health and safety of all staff and students. We have implemented updated CDPH guidance and best practice physical safety </a:t>
            </a:r>
            <a:r>
              <a:rPr lang="en" sz="2400">
                <a:solidFill>
                  <a:schemeClr val="dk1"/>
                </a:solidFill>
                <a:latin typeface="Book Antiqua"/>
                <a:ea typeface="Book Antiqua"/>
                <a:cs typeface="Book Antiqua"/>
                <a:sym typeface="Book Antiqua"/>
              </a:rPr>
              <a:t>strategies. </a:t>
            </a:r>
            <a:r>
              <a:rPr lang="en" sz="2400">
                <a:solidFill>
                  <a:schemeClr val="dk1"/>
                </a:solidFill>
                <a:latin typeface="Book Antiqua"/>
                <a:ea typeface="Book Antiqua"/>
                <a:cs typeface="Book Antiqua"/>
                <a:sym typeface="Book Antiqua"/>
              </a:rPr>
              <a:t>All Covid measures taken are in accordance with the California Department of Public Health (CDPH).</a:t>
            </a:r>
            <a:endParaRPr sz="2400">
              <a:solidFill>
                <a:schemeClr val="dk1"/>
              </a:solidFill>
              <a:latin typeface="Book Antiqua"/>
              <a:ea typeface="Book Antiqua"/>
              <a:cs typeface="Book Antiqua"/>
              <a:sym typeface="Book Antiqua"/>
            </a:endParaRPr>
          </a:p>
          <a:p>
            <a:pPr indent="6004" lvl="0" marL="4328" marR="149373" rtl="0" algn="l">
              <a:lnSpc>
                <a:spcPct val="113642"/>
              </a:lnSpc>
              <a:spcBef>
                <a:spcPts val="217"/>
              </a:spcBef>
              <a:spcAft>
                <a:spcPts val="0"/>
              </a:spcAft>
              <a:buClr>
                <a:schemeClr val="dk1"/>
              </a:buClr>
              <a:buSzPts val="1100"/>
              <a:buFont typeface="Arial"/>
              <a:buNone/>
            </a:pPr>
            <a:r>
              <a:t/>
            </a:r>
            <a:endParaRPr sz="2400">
              <a:solidFill>
                <a:schemeClr val="dk1"/>
              </a:solidFill>
              <a:latin typeface="Book Antiqua"/>
              <a:ea typeface="Book Antiqua"/>
              <a:cs typeface="Book Antiqua"/>
              <a:sym typeface="Book Antiqua"/>
            </a:endParaRPr>
          </a:p>
          <a:p>
            <a:pPr indent="457200" lvl="0" marL="2286000" rtl="0" algn="l">
              <a:lnSpc>
                <a:spcPct val="100000"/>
              </a:lnSpc>
              <a:spcBef>
                <a:spcPts val="0"/>
              </a:spcBef>
              <a:spcAft>
                <a:spcPts val="0"/>
              </a:spcAft>
              <a:buClr>
                <a:schemeClr val="lt1"/>
              </a:buClr>
              <a:buSzPts val="3800"/>
              <a:buFont typeface="Trebuchet MS"/>
              <a:buNone/>
            </a:pPr>
            <a:r>
              <a:t/>
            </a:r>
            <a:endParaRPr>
              <a:solidFill>
                <a:schemeClr val="dk1"/>
              </a:solidFill>
              <a:latin typeface="Book Antiqua"/>
              <a:ea typeface="Book Antiqua"/>
              <a:cs typeface="Book Antiqua"/>
              <a:sym typeface="Book Antiqu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txBox="1"/>
          <p:nvPr>
            <p:ph type="title"/>
          </p:nvPr>
        </p:nvSpPr>
        <p:spPr>
          <a:xfrm>
            <a:off x="779463" y="285750"/>
            <a:ext cx="7583400" cy="78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
              <a:t>SB 114 Covid Supplemental Benefits</a:t>
            </a:r>
            <a:endParaRPr/>
          </a:p>
        </p:txBody>
      </p:sp>
      <p:sp>
        <p:nvSpPr>
          <p:cNvPr id="343" name="Google Shape;343;p53"/>
          <p:cNvSpPr txBox="1"/>
          <p:nvPr>
            <p:ph idx="1" type="body"/>
          </p:nvPr>
        </p:nvSpPr>
        <p:spPr>
          <a:xfrm>
            <a:off x="779463" y="1371600"/>
            <a:ext cx="7583400" cy="3156600"/>
          </a:xfrm>
          <a:prstGeom prst="rect">
            <a:avLst/>
          </a:prstGeom>
        </p:spPr>
        <p:txBody>
          <a:bodyPr anchorCtr="0" anchor="t" bIns="45700" lIns="91425" spcFirstLastPara="1" rIns="91425" wrap="square" tIns="45700">
            <a:normAutofit lnSpcReduction="10000"/>
          </a:bodyPr>
          <a:lstStyle/>
          <a:p>
            <a:pPr indent="0" lvl="0" marL="0" rtl="0" algn="just">
              <a:lnSpc>
                <a:spcPct val="115000"/>
              </a:lnSpc>
              <a:spcBef>
                <a:spcPts val="1200"/>
              </a:spcBef>
              <a:spcAft>
                <a:spcPts val="0"/>
              </a:spcAft>
              <a:buNone/>
            </a:pPr>
            <a:r>
              <a:rPr lang="en" sz="1400">
                <a:solidFill>
                  <a:srgbClr val="333333"/>
                </a:solidFill>
                <a:highlight>
                  <a:srgbClr val="FFFFFF"/>
                </a:highlight>
              </a:rPr>
              <a:t>This bill entitle</a:t>
            </a:r>
            <a:r>
              <a:rPr lang="en" sz="1400">
                <a:solidFill>
                  <a:srgbClr val="1F497D"/>
                </a:solidFill>
                <a:highlight>
                  <a:srgbClr val="FFFFFF"/>
                </a:highlight>
              </a:rPr>
              <a:t>s</a:t>
            </a:r>
            <a:r>
              <a:rPr lang="en" sz="1400">
                <a:solidFill>
                  <a:srgbClr val="333333"/>
                </a:solidFill>
                <a:highlight>
                  <a:srgbClr val="FFFFFF"/>
                </a:highlight>
              </a:rPr>
              <a:t> a covered </a:t>
            </a:r>
            <a:r>
              <a:rPr lang="en" sz="1400">
                <a:solidFill>
                  <a:srgbClr val="1F497D"/>
                </a:solidFill>
                <a:highlight>
                  <a:srgbClr val="FFFFFF"/>
                </a:highlight>
              </a:rPr>
              <a:t>full-time </a:t>
            </a:r>
            <a:r>
              <a:rPr lang="en" sz="1400">
                <a:solidFill>
                  <a:srgbClr val="333333"/>
                </a:solidFill>
                <a:highlight>
                  <a:srgbClr val="FFFFFF"/>
                </a:highlight>
              </a:rPr>
              <a:t>employee, in addition to the COVID-19 supplemental paid sick leave described above, to take up to 40 </a:t>
            </a:r>
            <a:r>
              <a:rPr lang="en" sz="1400">
                <a:solidFill>
                  <a:srgbClr val="1F497D"/>
                </a:solidFill>
                <a:highlight>
                  <a:srgbClr val="FFFFFF"/>
                </a:highlight>
              </a:rPr>
              <a:t>additional</a:t>
            </a:r>
            <a:r>
              <a:rPr lang="en" sz="1400">
                <a:solidFill>
                  <a:srgbClr val="333333"/>
                </a:solidFill>
                <a:highlight>
                  <a:srgbClr val="FFFFFF"/>
                </a:highlight>
              </a:rPr>
              <a:t> hours of COVID-19 supplemental paid sick leave if the covered employee, or a family member for whom the covered employee is providing care, tests positive for COVID-19. </a:t>
            </a:r>
            <a:endParaRPr sz="1400">
              <a:solidFill>
                <a:srgbClr val="333333"/>
              </a:solidFill>
              <a:highlight>
                <a:srgbClr val="FFFFFF"/>
              </a:highlight>
            </a:endParaRPr>
          </a:p>
          <a:p>
            <a:pPr indent="0" lvl="0" marL="0" rtl="0" algn="just">
              <a:lnSpc>
                <a:spcPct val="115000"/>
              </a:lnSpc>
              <a:spcBef>
                <a:spcPts val="1200"/>
              </a:spcBef>
              <a:spcAft>
                <a:spcPts val="0"/>
              </a:spcAft>
              <a:buNone/>
            </a:pPr>
            <a:r>
              <a:rPr lang="en" sz="1400">
                <a:solidFill>
                  <a:srgbClr val="333333"/>
                </a:solidFill>
                <a:highlight>
                  <a:srgbClr val="FFFFFF"/>
                </a:highlight>
              </a:rPr>
              <a:t>The bill authorize</a:t>
            </a:r>
            <a:r>
              <a:rPr lang="en" sz="1400">
                <a:solidFill>
                  <a:srgbClr val="1F497D"/>
                </a:solidFill>
                <a:highlight>
                  <a:srgbClr val="FFFFFF"/>
                </a:highlight>
              </a:rPr>
              <a:t>s</a:t>
            </a:r>
            <a:r>
              <a:rPr lang="en" sz="1400">
                <a:solidFill>
                  <a:srgbClr val="333333"/>
                </a:solidFill>
                <a:highlight>
                  <a:srgbClr val="FFFFFF"/>
                </a:highlight>
              </a:rPr>
              <a:t> the </a:t>
            </a:r>
            <a:r>
              <a:rPr lang="en" sz="1400">
                <a:solidFill>
                  <a:srgbClr val="1F497D"/>
                </a:solidFill>
                <a:highlight>
                  <a:srgbClr val="FFFFFF"/>
                </a:highlight>
              </a:rPr>
              <a:t>D</a:t>
            </a:r>
            <a:r>
              <a:rPr lang="en" sz="1400">
                <a:solidFill>
                  <a:srgbClr val="333333"/>
                </a:solidFill>
                <a:highlight>
                  <a:srgbClr val="FFFFFF"/>
                </a:highlight>
              </a:rPr>
              <a:t>istrict to require the covered employe</a:t>
            </a:r>
            <a:r>
              <a:rPr lang="en" sz="1400">
                <a:solidFill>
                  <a:srgbClr val="1F497D"/>
                </a:solidFill>
                <a:highlight>
                  <a:srgbClr val="FFFFFF"/>
                </a:highlight>
              </a:rPr>
              <a:t>e</a:t>
            </a:r>
            <a:r>
              <a:rPr lang="en" sz="1400">
                <a:solidFill>
                  <a:srgbClr val="333333"/>
                </a:solidFill>
                <a:highlight>
                  <a:srgbClr val="FFFFFF"/>
                </a:highlight>
              </a:rPr>
              <a:t> to submit </a:t>
            </a:r>
            <a:r>
              <a:rPr lang="en" sz="1400">
                <a:solidFill>
                  <a:srgbClr val="1F497D"/>
                </a:solidFill>
                <a:highlight>
                  <a:srgbClr val="FFFFFF"/>
                </a:highlight>
              </a:rPr>
              <a:t>documentation of COVID-19 testing results showing that the employee or relative tested positive and to submit </a:t>
            </a:r>
            <a:r>
              <a:rPr lang="en" sz="1400">
                <a:solidFill>
                  <a:srgbClr val="333333"/>
                </a:solidFill>
                <a:highlight>
                  <a:srgbClr val="FFFFFF"/>
                </a:highlight>
              </a:rPr>
              <a:t>to another test on or after the fifth day </a:t>
            </a:r>
            <a:r>
              <a:rPr lang="en" sz="1400">
                <a:solidFill>
                  <a:srgbClr val="1F497D"/>
                </a:solidFill>
                <a:highlight>
                  <a:srgbClr val="FFFFFF"/>
                </a:highlight>
              </a:rPr>
              <a:t>following</a:t>
            </a:r>
            <a:r>
              <a:rPr lang="en" sz="1400">
                <a:solidFill>
                  <a:srgbClr val="333333"/>
                </a:solidFill>
                <a:highlight>
                  <a:srgbClr val="FFFFFF"/>
                </a:highlight>
              </a:rPr>
              <a:t> the first positive test </a:t>
            </a:r>
            <a:r>
              <a:rPr lang="en" sz="1400">
                <a:solidFill>
                  <a:srgbClr val="1F497D"/>
                </a:solidFill>
                <a:highlight>
                  <a:srgbClr val="FFFFFF"/>
                </a:highlight>
              </a:rPr>
              <a:t>result </a:t>
            </a:r>
            <a:r>
              <a:rPr lang="en" sz="1400">
                <a:solidFill>
                  <a:srgbClr val="333333"/>
                </a:solidFill>
                <a:highlight>
                  <a:srgbClr val="FFFFFF"/>
                </a:highlight>
              </a:rPr>
              <a:t>and provide documentation of those results. </a:t>
            </a:r>
            <a:endParaRPr sz="1400">
              <a:solidFill>
                <a:srgbClr val="333333"/>
              </a:solidFill>
              <a:highlight>
                <a:srgbClr val="FFFFFF"/>
              </a:highlight>
            </a:endParaRPr>
          </a:p>
          <a:p>
            <a:pPr indent="0" lvl="0" marL="0" rtl="0" algn="just">
              <a:lnSpc>
                <a:spcPct val="115000"/>
              </a:lnSpc>
              <a:spcBef>
                <a:spcPts val="1200"/>
              </a:spcBef>
              <a:spcAft>
                <a:spcPts val="1200"/>
              </a:spcAft>
              <a:buClr>
                <a:schemeClr val="dk1"/>
              </a:buClr>
              <a:buSzPts val="1100"/>
              <a:buFont typeface="Arial"/>
              <a:buNone/>
            </a:pPr>
            <a:r>
              <a:rPr lang="en" sz="1400">
                <a:solidFill>
                  <a:srgbClr val="333333"/>
                </a:solidFill>
                <a:highlight>
                  <a:srgbClr val="FFFFFF"/>
                </a:highlight>
              </a:rPr>
              <a:t>The </a:t>
            </a:r>
            <a:r>
              <a:rPr lang="en" sz="1400">
                <a:solidFill>
                  <a:srgbClr val="1F497D"/>
                </a:solidFill>
                <a:highlight>
                  <a:srgbClr val="FFFFFF"/>
                </a:highlight>
              </a:rPr>
              <a:t>D</a:t>
            </a:r>
            <a:r>
              <a:rPr lang="en" sz="1400">
                <a:solidFill>
                  <a:srgbClr val="333333"/>
                </a:solidFill>
                <a:highlight>
                  <a:srgbClr val="FFFFFF"/>
                </a:highlight>
              </a:rPr>
              <a:t>istrict will require the covered employee to provide documentation of a family member’s test result before paying the additional COVID-19 supplemental paid sick leave, as applicable. </a:t>
            </a:r>
            <a:r>
              <a:rPr lang="en" sz="1400">
                <a:solidFill>
                  <a:srgbClr val="1F497D"/>
                </a:solidFill>
                <a:highlight>
                  <a:srgbClr val="FFFFFF"/>
                </a:highlight>
              </a:rPr>
              <a:t>Please note t</a:t>
            </a:r>
            <a:r>
              <a:rPr lang="en" sz="1400">
                <a:solidFill>
                  <a:srgbClr val="333333"/>
                </a:solidFill>
                <a:highlight>
                  <a:srgbClr val="FFFFFF"/>
                </a:highlight>
              </a:rPr>
              <a:t>he </a:t>
            </a:r>
            <a:r>
              <a:rPr lang="en" sz="1400">
                <a:solidFill>
                  <a:srgbClr val="1F497D"/>
                </a:solidFill>
                <a:highlight>
                  <a:srgbClr val="FFFFFF"/>
                </a:highlight>
              </a:rPr>
              <a:t>D</a:t>
            </a:r>
            <a:r>
              <a:rPr lang="en" sz="1400">
                <a:solidFill>
                  <a:srgbClr val="333333"/>
                </a:solidFill>
                <a:highlight>
                  <a:srgbClr val="FFFFFF"/>
                </a:highlight>
              </a:rPr>
              <a:t>istrict will not provide additional COVID-19 supplemental paid sick leave if the employee refuses to provide documentation of a test result.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779463" y="214313"/>
            <a:ext cx="7583400" cy="5874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lang="en"/>
              <a:t>Questions:      </a:t>
            </a:r>
            <a:endParaRPr/>
          </a:p>
        </p:txBody>
      </p:sp>
      <p:sp>
        <p:nvSpPr>
          <p:cNvPr id="349" name="Google Shape;349;p54"/>
          <p:cNvSpPr txBox="1"/>
          <p:nvPr>
            <p:ph idx="1" type="body"/>
          </p:nvPr>
        </p:nvSpPr>
        <p:spPr>
          <a:xfrm>
            <a:off x="1092200" y="1866901"/>
            <a:ext cx="2044800" cy="457200"/>
          </a:xfrm>
          <a:prstGeom prst="rect">
            <a:avLst/>
          </a:prstGeom>
          <a:noFill/>
          <a:ln>
            <a:noFill/>
          </a:ln>
        </p:spPr>
        <p:txBody>
          <a:bodyPr anchorCtr="0" anchor="t" bIns="45700" lIns="91425" spcFirstLastPara="1" rIns="91425" wrap="square" tIns="45700">
            <a:normAutofit fontScale="25000" lnSpcReduction="20000"/>
          </a:bodyPr>
          <a:lstStyle/>
          <a:p>
            <a:pPr indent="-203200" lvl="0" marL="342900" rtl="0" algn="l">
              <a:lnSpc>
                <a:spcPct val="100000"/>
              </a:lnSpc>
              <a:spcBef>
                <a:spcPts val="0"/>
              </a:spcBef>
              <a:spcAft>
                <a:spcPts val="0"/>
              </a:spcAft>
              <a:buClr>
                <a:schemeClr val="lt1"/>
              </a:buClr>
              <a:buSzPct val="122222"/>
              <a:buFont typeface="Arial"/>
              <a:buNone/>
            </a:pPr>
            <a:r>
              <a:t/>
            </a:r>
            <a:endParaRPr/>
          </a:p>
          <a:p>
            <a:pPr indent="-142875" lvl="0" marL="282575" rtl="0" algn="l">
              <a:lnSpc>
                <a:spcPct val="100000"/>
              </a:lnSpc>
              <a:spcBef>
                <a:spcPts val="2000"/>
              </a:spcBef>
              <a:spcAft>
                <a:spcPts val="0"/>
              </a:spcAft>
              <a:buClr>
                <a:schemeClr val="lt1"/>
              </a:buClr>
              <a:buSzPct val="122222"/>
              <a:buNone/>
            </a:pPr>
            <a:r>
              <a:t/>
            </a:r>
            <a:endParaRPr/>
          </a:p>
        </p:txBody>
      </p:sp>
      <p:pic>
        <p:nvPicPr>
          <p:cNvPr id="350" name="Google Shape;350;p54"/>
          <p:cNvPicPr preferRelativeResize="0"/>
          <p:nvPr/>
        </p:nvPicPr>
        <p:blipFill rotWithShape="1">
          <a:blip r:embed="rId3">
            <a:alphaModFix/>
          </a:blip>
          <a:srcRect b="0" l="0" r="0" t="0"/>
          <a:stretch/>
        </p:blipFill>
        <p:spPr>
          <a:xfrm>
            <a:off x="1723475" y="1069050"/>
            <a:ext cx="5449100" cy="3821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5"/>
          <p:cNvSpPr txBox="1"/>
          <p:nvPr>
            <p:ph type="title"/>
          </p:nvPr>
        </p:nvSpPr>
        <p:spPr>
          <a:xfrm>
            <a:off x="313800" y="279650"/>
            <a:ext cx="8422800" cy="583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Trebuchet MS"/>
              <a:buNone/>
            </a:pPr>
            <a:r>
              <a:rPr b="1" lang="en" sz="2800"/>
              <a:t>Process for Site Safety &amp; Emergency Preparedness:</a:t>
            </a:r>
            <a:endParaRPr/>
          </a:p>
        </p:txBody>
      </p:sp>
      <p:sp>
        <p:nvSpPr>
          <p:cNvPr id="356" name="Google Shape;356;p55"/>
          <p:cNvSpPr txBox="1"/>
          <p:nvPr/>
        </p:nvSpPr>
        <p:spPr>
          <a:xfrm>
            <a:off x="313800" y="863600"/>
            <a:ext cx="8274600" cy="419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lang="en" u="sng">
                <a:solidFill>
                  <a:schemeClr val="dk1"/>
                </a:solidFill>
                <a:latin typeface="Trebuchet MS"/>
                <a:ea typeface="Trebuchet MS"/>
                <a:cs typeface="Trebuchet MS"/>
                <a:sym typeface="Trebuchet MS"/>
              </a:rPr>
              <a:t>Step</a:t>
            </a:r>
            <a:r>
              <a:rPr b="1" i="0" lang="en" u="sng" cap="none" strike="noStrike">
                <a:solidFill>
                  <a:schemeClr val="dk1"/>
                </a:solidFill>
                <a:latin typeface="Trebuchet MS"/>
                <a:ea typeface="Trebuchet MS"/>
                <a:cs typeface="Trebuchet MS"/>
                <a:sym typeface="Trebuchet MS"/>
              </a:rPr>
              <a:t>1- Develop a </a:t>
            </a:r>
            <a:r>
              <a:rPr b="1" lang="en" u="sng">
                <a:solidFill>
                  <a:schemeClr val="dk1"/>
                </a:solidFill>
                <a:latin typeface="Trebuchet MS"/>
                <a:ea typeface="Trebuchet MS"/>
                <a:cs typeface="Trebuchet MS"/>
                <a:sym typeface="Trebuchet MS"/>
              </a:rPr>
              <a:t>S</a:t>
            </a:r>
            <a:r>
              <a:rPr b="1" i="0" lang="en" u="sng" cap="none" strike="noStrike">
                <a:solidFill>
                  <a:schemeClr val="dk1"/>
                </a:solidFill>
                <a:latin typeface="Trebuchet MS"/>
                <a:ea typeface="Trebuchet MS"/>
                <a:cs typeface="Trebuchet MS"/>
                <a:sym typeface="Trebuchet MS"/>
              </a:rPr>
              <a:t>ite </a:t>
            </a:r>
            <a:r>
              <a:rPr b="1" lang="en" u="sng">
                <a:solidFill>
                  <a:schemeClr val="dk1"/>
                </a:solidFill>
                <a:latin typeface="Trebuchet MS"/>
                <a:ea typeface="Trebuchet MS"/>
                <a:cs typeface="Trebuchet MS"/>
                <a:sym typeface="Trebuchet MS"/>
              </a:rPr>
              <a:t>Safety</a:t>
            </a:r>
            <a:r>
              <a:rPr b="1" i="0" lang="en" u="sng" cap="none" strike="noStrike">
                <a:solidFill>
                  <a:schemeClr val="dk1"/>
                </a:solidFill>
                <a:latin typeface="Trebuchet MS"/>
                <a:ea typeface="Trebuchet MS"/>
                <a:cs typeface="Trebuchet MS"/>
                <a:sym typeface="Trebuchet MS"/>
              </a:rPr>
              <a:t> Team</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Identity Core Members</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Engage CBO’s &amp; Community Members </a:t>
            </a:r>
            <a:endParaRPr b="1" i="0" u="sng"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1" i="0" lang="en" u="sng" cap="none" strike="noStrike">
                <a:solidFill>
                  <a:schemeClr val="dk1"/>
                </a:solidFill>
                <a:latin typeface="Trebuchet MS"/>
                <a:ea typeface="Trebuchet MS"/>
                <a:cs typeface="Trebuchet MS"/>
                <a:sym typeface="Trebuchet MS"/>
              </a:rPr>
              <a:t>Step 2- Know the Situation</a:t>
            </a:r>
            <a:endParaRPr b="0" i="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Identify Threats &amp; Hazards</a:t>
            </a:r>
            <a:endParaRPr b="0" i="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Conduct Risk Assessments</a:t>
            </a:r>
            <a:endParaRPr b="0"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u="sng" cap="none" strike="noStrike">
                <a:solidFill>
                  <a:schemeClr val="dk1"/>
                </a:solidFill>
                <a:latin typeface="Trebuchet MS"/>
                <a:ea typeface="Trebuchet MS"/>
                <a:cs typeface="Trebuchet MS"/>
                <a:sym typeface="Trebuchet MS"/>
              </a:rPr>
              <a:t>Step 3- Develop Goals &amp; Objectives</a:t>
            </a:r>
            <a:endParaRPr b="0" i="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Operational Priorities</a:t>
            </a:r>
            <a:endParaRPr b="0" i="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Set Goals</a:t>
            </a:r>
            <a:endParaRPr b="0"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u="sng" cap="none" strike="noStrike">
                <a:solidFill>
                  <a:schemeClr val="dk1"/>
                </a:solidFill>
                <a:latin typeface="Trebuchet MS"/>
                <a:ea typeface="Trebuchet MS"/>
                <a:cs typeface="Trebuchet MS"/>
                <a:sym typeface="Trebuchet MS"/>
              </a:rPr>
              <a:t>Step 4- Plan Development</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Develop &amp; Analyze Course of Action</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Resource Identification</a:t>
            </a:r>
            <a:endParaRPr b="0"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u="sng" cap="none" strike="noStrike">
                <a:solidFill>
                  <a:schemeClr val="dk1"/>
                </a:solidFill>
                <a:latin typeface="Trebuchet MS"/>
                <a:ea typeface="Trebuchet MS"/>
                <a:cs typeface="Trebuchet MS"/>
                <a:sym typeface="Trebuchet MS"/>
              </a:rPr>
              <a:t>Step 5- Plan Preparation, Review &amp; Approval Process</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lang="en">
                <a:solidFill>
                  <a:schemeClr val="dk1"/>
                </a:solidFill>
                <a:latin typeface="Trebuchet MS"/>
                <a:ea typeface="Trebuchet MS"/>
                <a:cs typeface="Trebuchet MS"/>
                <a:sym typeface="Trebuchet MS"/>
              </a:rPr>
              <a:t>Author</a:t>
            </a:r>
            <a:r>
              <a:rPr b="0" i="0" lang="en" u="none" cap="none" strike="noStrike">
                <a:solidFill>
                  <a:schemeClr val="dk1"/>
                </a:solidFill>
                <a:latin typeface="Trebuchet MS"/>
                <a:ea typeface="Trebuchet MS"/>
                <a:cs typeface="Trebuchet MS"/>
                <a:sym typeface="Trebuchet MS"/>
              </a:rPr>
              <a:t> Plan</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Review Plan</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Approve &amp; Disseminate Plan</a:t>
            </a:r>
            <a:endParaRPr b="0"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u="sng" cap="none" strike="noStrike">
                <a:solidFill>
                  <a:schemeClr val="dk1"/>
                </a:solidFill>
                <a:latin typeface="Trebuchet MS"/>
                <a:ea typeface="Trebuchet MS"/>
                <a:cs typeface="Trebuchet MS"/>
                <a:sym typeface="Trebuchet MS"/>
              </a:rPr>
              <a:t>Step 6- Implementation &amp; Maintenance</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Train</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Drill &amp; Exercise</a:t>
            </a:r>
            <a:endParaRPr b="0" i="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400"/>
              <a:buFont typeface="Noto Sans Symbols"/>
              <a:buChar char="❑"/>
            </a:pPr>
            <a:r>
              <a:rPr b="0" i="0" lang="en" u="none" cap="none" strike="noStrike">
                <a:solidFill>
                  <a:schemeClr val="dk1"/>
                </a:solidFill>
                <a:latin typeface="Trebuchet MS"/>
                <a:ea typeface="Trebuchet MS"/>
                <a:cs typeface="Trebuchet MS"/>
                <a:sym typeface="Trebuchet MS"/>
              </a:rPr>
              <a:t>Review, Revise &amp; Maintain</a:t>
            </a:r>
            <a:endParaRPr b="0" i="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0" i="0" u="none" cap="none" strike="noStrike">
              <a:solidFill>
                <a:schemeClr val="dk1"/>
              </a:solidFill>
              <a:latin typeface="Trebuchet MS"/>
              <a:ea typeface="Trebuchet MS"/>
              <a:cs typeface="Trebuchet MS"/>
              <a:sym typeface="Trebuchet MS"/>
            </a:endParaRPr>
          </a:p>
        </p:txBody>
      </p:sp>
      <p:pic>
        <p:nvPicPr>
          <p:cNvPr id="357" name="Google Shape;357;p55"/>
          <p:cNvPicPr preferRelativeResize="0"/>
          <p:nvPr/>
        </p:nvPicPr>
        <p:blipFill rotWithShape="1">
          <a:blip r:embed="rId3">
            <a:alphaModFix/>
          </a:blip>
          <a:srcRect b="0" l="0" r="0" t="0"/>
          <a:stretch/>
        </p:blipFill>
        <p:spPr>
          <a:xfrm>
            <a:off x="7829722" y="4260697"/>
            <a:ext cx="679990" cy="666391"/>
          </a:xfrm>
          <a:prstGeom prst="rect">
            <a:avLst/>
          </a:prstGeom>
          <a:noFill/>
          <a:ln>
            <a:noFill/>
          </a:ln>
        </p:spPr>
      </p:pic>
      <p:pic>
        <p:nvPicPr>
          <p:cNvPr id="358" name="Google Shape;358;p55"/>
          <p:cNvPicPr preferRelativeResize="0"/>
          <p:nvPr/>
        </p:nvPicPr>
        <p:blipFill>
          <a:blip r:embed="rId4">
            <a:alphaModFix/>
          </a:blip>
          <a:stretch>
            <a:fillRect/>
          </a:stretch>
        </p:blipFill>
        <p:spPr>
          <a:xfrm>
            <a:off x="5063475" y="1487550"/>
            <a:ext cx="3673128" cy="24487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6"/>
          <p:cNvSpPr txBox="1"/>
          <p:nvPr>
            <p:ph idx="12" type="sldNum"/>
          </p:nvPr>
        </p:nvSpPr>
        <p:spPr>
          <a:xfrm>
            <a:off x="381000" y="4716556"/>
            <a:ext cx="1887600" cy="2739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365" name="Google Shape;365;p56"/>
          <p:cNvSpPr txBox="1"/>
          <p:nvPr>
            <p:ph type="title"/>
          </p:nvPr>
        </p:nvSpPr>
        <p:spPr>
          <a:xfrm>
            <a:off x="311700" y="333769"/>
            <a:ext cx="8520600" cy="429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35714"/>
              <a:buFont typeface="Trebuchet MS"/>
              <a:buNone/>
            </a:pPr>
            <a:r>
              <a:rPr lang="en"/>
              <a:t>Phases of Emergency Management</a:t>
            </a:r>
            <a:endParaRPr/>
          </a:p>
        </p:txBody>
      </p:sp>
      <p:pic>
        <p:nvPicPr>
          <p:cNvPr descr="crisis-planning-logo-(from-" id="366" name="Google Shape;366;p56"/>
          <p:cNvPicPr preferRelativeResize="0"/>
          <p:nvPr/>
        </p:nvPicPr>
        <p:blipFill rotWithShape="1">
          <a:blip r:embed="rId3">
            <a:alphaModFix/>
          </a:blip>
          <a:srcRect b="0" l="0" r="0" t="0"/>
          <a:stretch/>
        </p:blipFill>
        <p:spPr>
          <a:xfrm>
            <a:off x="779463" y="1314450"/>
            <a:ext cx="7478713" cy="3143251"/>
          </a:xfrm>
          <a:prstGeom prst="rect">
            <a:avLst/>
          </a:prstGeom>
          <a:noFill/>
          <a:ln>
            <a:noFill/>
          </a:ln>
        </p:spPr>
      </p:pic>
      <p:sp>
        <p:nvSpPr>
          <p:cNvPr id="367" name="Google Shape;367;p56"/>
          <p:cNvSpPr txBox="1"/>
          <p:nvPr/>
        </p:nvSpPr>
        <p:spPr>
          <a:xfrm>
            <a:off x="4648200" y="3257550"/>
            <a:ext cx="28194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24408F"/>
                </a:solidFill>
                <a:latin typeface="Trebuchet MS"/>
                <a:ea typeface="Trebuchet MS"/>
                <a:cs typeface="Trebuchet MS"/>
                <a:sym typeface="Trebuchet MS"/>
              </a:rPr>
              <a:t>Response</a:t>
            </a:r>
            <a:endParaRPr b="0" i="0" sz="2800" u="none" cap="none" strike="noStrike">
              <a:solidFill>
                <a:srgbClr val="000000"/>
              </a:solidFill>
              <a:latin typeface="Arial"/>
              <a:ea typeface="Arial"/>
              <a:cs typeface="Arial"/>
              <a:sym typeface="Arial"/>
            </a:endParaRPr>
          </a:p>
        </p:txBody>
      </p:sp>
      <p:sp>
        <p:nvSpPr>
          <p:cNvPr id="368" name="Google Shape;368;p56"/>
          <p:cNvSpPr/>
          <p:nvPr/>
        </p:nvSpPr>
        <p:spPr>
          <a:xfrm>
            <a:off x="762000" y="2057400"/>
            <a:ext cx="37287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24408F"/>
                </a:solidFill>
                <a:latin typeface="Trebuchet MS"/>
                <a:ea typeface="Trebuchet MS"/>
                <a:cs typeface="Trebuchet MS"/>
                <a:sym typeface="Trebuchet MS"/>
              </a:rPr>
              <a:t>   Prevention-Mitigation</a:t>
            </a:r>
            <a:endParaRPr b="1" i="0" sz="2400" u="none" cap="none" strike="noStrike">
              <a:solidFill>
                <a:srgbClr val="24408F"/>
              </a:solidFill>
              <a:latin typeface="Trebuchet MS"/>
              <a:ea typeface="Trebuchet MS"/>
              <a:cs typeface="Trebuchet MS"/>
              <a:sym typeface="Trebuchet MS"/>
            </a:endParaRPr>
          </a:p>
        </p:txBody>
      </p:sp>
      <p:sp>
        <p:nvSpPr>
          <p:cNvPr id="369" name="Google Shape;369;p56"/>
          <p:cNvSpPr/>
          <p:nvPr/>
        </p:nvSpPr>
        <p:spPr>
          <a:xfrm>
            <a:off x="4648200" y="2057400"/>
            <a:ext cx="31842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24408F"/>
                </a:solidFill>
                <a:latin typeface="Trebuchet MS"/>
                <a:ea typeface="Trebuchet MS"/>
                <a:cs typeface="Trebuchet MS"/>
                <a:sym typeface="Trebuchet MS"/>
              </a:rPr>
              <a:t>Preparedness</a:t>
            </a:r>
            <a:endParaRPr b="1" i="0" sz="2800" u="none" cap="none" strike="noStrike">
              <a:solidFill>
                <a:srgbClr val="24408F"/>
              </a:solidFill>
              <a:latin typeface="Trebuchet MS"/>
              <a:ea typeface="Trebuchet MS"/>
              <a:cs typeface="Trebuchet MS"/>
              <a:sym typeface="Trebuchet MS"/>
            </a:endParaRPr>
          </a:p>
        </p:txBody>
      </p:sp>
      <p:sp>
        <p:nvSpPr>
          <p:cNvPr id="370" name="Google Shape;370;p56"/>
          <p:cNvSpPr/>
          <p:nvPr/>
        </p:nvSpPr>
        <p:spPr>
          <a:xfrm>
            <a:off x="982819" y="3331369"/>
            <a:ext cx="3129900" cy="38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24408F"/>
                </a:solidFill>
                <a:latin typeface="Trebuchet MS"/>
                <a:ea typeface="Trebuchet MS"/>
                <a:cs typeface="Trebuchet MS"/>
                <a:sym typeface="Trebuchet MS"/>
              </a:rPr>
              <a:t>	Recovery</a:t>
            </a:r>
            <a:endParaRPr b="1" i="0" sz="3600" u="none" cap="none" strike="noStrike">
              <a:solidFill>
                <a:srgbClr val="24408F"/>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7"/>
          <p:cNvSpPr txBox="1"/>
          <p:nvPr>
            <p:ph type="title"/>
          </p:nvPr>
        </p:nvSpPr>
        <p:spPr>
          <a:xfrm>
            <a:off x="779476" y="285750"/>
            <a:ext cx="8139000" cy="78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
                <a:solidFill>
                  <a:srgbClr val="222C6A"/>
                </a:solidFill>
              </a:rPr>
              <a:t>SAFETY RESOURCES</a:t>
            </a:r>
            <a:endParaRPr b="1">
              <a:solidFill>
                <a:srgbClr val="222C6A"/>
              </a:solidFill>
            </a:endParaRPr>
          </a:p>
        </p:txBody>
      </p:sp>
      <p:pic>
        <p:nvPicPr>
          <p:cNvPr id="376" name="Google Shape;376;p57"/>
          <p:cNvPicPr preferRelativeResize="0"/>
          <p:nvPr/>
        </p:nvPicPr>
        <p:blipFill>
          <a:blip r:embed="rId3">
            <a:alphaModFix/>
          </a:blip>
          <a:stretch>
            <a:fillRect/>
          </a:stretch>
        </p:blipFill>
        <p:spPr>
          <a:xfrm>
            <a:off x="377499" y="1199300"/>
            <a:ext cx="7985375" cy="38206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8"/>
          <p:cNvSpPr txBox="1"/>
          <p:nvPr>
            <p:ph type="title"/>
          </p:nvPr>
        </p:nvSpPr>
        <p:spPr>
          <a:xfrm>
            <a:off x="779463" y="285750"/>
            <a:ext cx="7583400" cy="783300"/>
          </a:xfrm>
          <a:prstGeom prst="rect">
            <a:avLst/>
          </a:prstGeom>
        </p:spPr>
        <p:txBody>
          <a:bodyPr anchorCtr="0" anchor="b" bIns="45700" lIns="91425" spcFirstLastPara="1" rIns="91425" wrap="square" tIns="45700">
            <a:normAutofit/>
          </a:bodyPr>
          <a:lstStyle/>
          <a:p>
            <a:pPr indent="457200" lvl="0" marL="457200" rtl="0" algn="l">
              <a:spcBef>
                <a:spcPts val="0"/>
              </a:spcBef>
              <a:spcAft>
                <a:spcPts val="0"/>
              </a:spcAft>
              <a:buNone/>
            </a:pPr>
            <a:r>
              <a:rPr b="1" lang="en" sz="3100">
                <a:solidFill>
                  <a:srgbClr val="075290"/>
                </a:solidFill>
              </a:rPr>
              <a:t>SCHOOL </a:t>
            </a:r>
            <a:r>
              <a:rPr b="1" lang="en" sz="3100">
                <a:solidFill>
                  <a:srgbClr val="075290"/>
                </a:solidFill>
              </a:rPr>
              <a:t>SAFETY TRACKER</a:t>
            </a:r>
            <a:endParaRPr b="1" sz="3100">
              <a:solidFill>
                <a:srgbClr val="075290"/>
              </a:solidFill>
            </a:endParaRPr>
          </a:p>
        </p:txBody>
      </p:sp>
      <p:pic>
        <p:nvPicPr>
          <p:cNvPr id="382" name="Google Shape;382;p58"/>
          <p:cNvPicPr preferRelativeResize="0"/>
          <p:nvPr/>
        </p:nvPicPr>
        <p:blipFill>
          <a:blip r:embed="rId3">
            <a:alphaModFix/>
          </a:blip>
          <a:stretch>
            <a:fillRect/>
          </a:stretch>
        </p:blipFill>
        <p:spPr>
          <a:xfrm>
            <a:off x="152400" y="1221450"/>
            <a:ext cx="8839198" cy="33645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9"/>
          <p:cNvSpPr txBox="1"/>
          <p:nvPr>
            <p:ph type="title"/>
          </p:nvPr>
        </p:nvSpPr>
        <p:spPr>
          <a:xfrm>
            <a:off x="779463" y="285750"/>
            <a:ext cx="7583400" cy="783300"/>
          </a:xfrm>
          <a:prstGeom prst="rect">
            <a:avLst/>
          </a:prstGeom>
        </p:spPr>
        <p:txBody>
          <a:bodyPr anchorCtr="0" anchor="b" bIns="45700" lIns="91425" spcFirstLastPara="1" rIns="91425" wrap="square" tIns="45700">
            <a:normAutofit fontScale="90000"/>
          </a:bodyPr>
          <a:lstStyle/>
          <a:p>
            <a:pPr indent="457200" lvl="0" marL="0" rtl="0" algn="l">
              <a:spcBef>
                <a:spcPts val="0"/>
              </a:spcBef>
              <a:spcAft>
                <a:spcPts val="0"/>
              </a:spcAft>
              <a:buNone/>
            </a:pPr>
            <a:r>
              <a:rPr lang="en"/>
              <a:t>WCCUSD PREVENTION STRATEGIES: </a:t>
            </a:r>
            <a:endParaRPr/>
          </a:p>
          <a:p>
            <a:pPr indent="457200" lvl="0" marL="1371600" rtl="0" algn="l">
              <a:spcBef>
                <a:spcPts val="0"/>
              </a:spcBef>
              <a:spcAft>
                <a:spcPts val="0"/>
              </a:spcAft>
              <a:buNone/>
            </a:pPr>
            <a:r>
              <a:rPr lang="en" u="sng">
                <a:solidFill>
                  <a:schemeClr val="hlink"/>
                </a:solidFill>
                <a:hlinkClick r:id="rId3"/>
              </a:rPr>
              <a:t>Physical Safety Plan</a:t>
            </a:r>
            <a:endParaRPr/>
          </a:p>
        </p:txBody>
      </p:sp>
      <p:sp>
        <p:nvSpPr>
          <p:cNvPr id="388" name="Google Shape;388;p59"/>
          <p:cNvSpPr txBox="1"/>
          <p:nvPr>
            <p:ph idx="1" type="body"/>
          </p:nvPr>
        </p:nvSpPr>
        <p:spPr>
          <a:xfrm>
            <a:off x="457200" y="1069050"/>
            <a:ext cx="3396000" cy="3995700"/>
          </a:xfrm>
          <a:prstGeom prst="rect">
            <a:avLst/>
          </a:prstGeom>
          <a:noFill/>
          <a:ln>
            <a:noFill/>
          </a:ln>
        </p:spPr>
        <p:txBody>
          <a:bodyPr anchorCtr="0" anchor="t" bIns="45700" lIns="91425" spcFirstLastPara="1" rIns="0" wrap="square" tIns="45700">
            <a:noAutofit/>
          </a:bodyPr>
          <a:lstStyle/>
          <a:p>
            <a:pPr indent="0" lvl="0" marL="0" rtl="0" algn="l">
              <a:lnSpc>
                <a:spcPct val="115000"/>
              </a:lnSpc>
              <a:spcBef>
                <a:spcPts val="0"/>
              </a:spcBef>
              <a:spcAft>
                <a:spcPts val="0"/>
              </a:spcAft>
              <a:buClr>
                <a:schemeClr val="lt1"/>
              </a:buClr>
              <a:buSzPts val="1870"/>
              <a:buNone/>
            </a:pPr>
            <a:r>
              <a:rPr b="1" lang="en" sz="1400"/>
              <a:t>School Safety </a:t>
            </a:r>
            <a:r>
              <a:rPr b="1" lang="en" sz="1400"/>
              <a:t>Procedures:</a:t>
            </a:r>
            <a:endParaRPr b="1" sz="1400"/>
          </a:p>
          <a:p>
            <a:pPr indent="-317500" lvl="0" marL="457200" rtl="0" algn="l">
              <a:lnSpc>
                <a:spcPct val="115000"/>
              </a:lnSpc>
              <a:spcBef>
                <a:spcPts val="600"/>
              </a:spcBef>
              <a:spcAft>
                <a:spcPts val="0"/>
              </a:spcAft>
              <a:buSzPts val="1400"/>
              <a:buChar char="⚫"/>
            </a:pPr>
            <a:r>
              <a:rPr lang="en" sz="1400"/>
              <a:t>Limited points of access onto campus</a:t>
            </a:r>
            <a:endParaRPr sz="1400">
              <a:solidFill>
                <a:srgbClr val="FF0000"/>
              </a:solidFill>
            </a:endParaRPr>
          </a:p>
          <a:p>
            <a:pPr indent="-317500" lvl="0" marL="457200" rtl="0" algn="l">
              <a:lnSpc>
                <a:spcPct val="115000"/>
              </a:lnSpc>
              <a:spcBef>
                <a:spcPts val="0"/>
              </a:spcBef>
              <a:spcAft>
                <a:spcPts val="0"/>
              </a:spcAft>
              <a:buSzPts val="1400"/>
              <a:buChar char="⚫"/>
            </a:pPr>
            <a:r>
              <a:rPr lang="en" sz="1400"/>
              <a:t>Lanyard/ID procedures </a:t>
            </a:r>
            <a:r>
              <a:rPr b="1" lang="en" sz="1400" u="sng">
                <a:solidFill>
                  <a:srgbClr val="1155CC"/>
                </a:solidFill>
                <a:latin typeface="Book Antiqua"/>
                <a:ea typeface="Book Antiqua"/>
                <a:cs typeface="Book Antiqua"/>
                <a:sym typeface="Book Antiqua"/>
                <a:hlinkClick r:id="rId4">
                  <a:extLst>
                    <a:ext uri="{A12FA001-AC4F-418D-AE19-62706E023703}">
                      <ahyp:hlinkClr val="tx"/>
                    </a:ext>
                  </a:extLst>
                </a:hlinkClick>
              </a:rPr>
              <a:t>Identification Badge Policy</a:t>
            </a:r>
            <a:endParaRPr sz="1400"/>
          </a:p>
          <a:p>
            <a:pPr indent="-317500" lvl="0" marL="457200" rtl="0" algn="l">
              <a:lnSpc>
                <a:spcPct val="115000"/>
              </a:lnSpc>
              <a:spcBef>
                <a:spcPts val="0"/>
              </a:spcBef>
              <a:spcAft>
                <a:spcPts val="0"/>
              </a:spcAft>
              <a:buSzPts val="1400"/>
              <a:buChar char="⚫"/>
            </a:pPr>
            <a:r>
              <a:rPr lang="en" sz="1400"/>
              <a:t>Enforce closed campus policy</a:t>
            </a:r>
            <a:endParaRPr sz="1400"/>
          </a:p>
          <a:p>
            <a:pPr indent="-317500" lvl="0" marL="457200" rtl="0" algn="l">
              <a:lnSpc>
                <a:spcPct val="115000"/>
              </a:lnSpc>
              <a:spcBef>
                <a:spcPts val="0"/>
              </a:spcBef>
              <a:spcAft>
                <a:spcPts val="0"/>
              </a:spcAft>
              <a:buSzPts val="1400"/>
              <a:buChar char="⚫"/>
            </a:pPr>
            <a:r>
              <a:rPr lang="en" sz="1400"/>
              <a:t>Visitor sign-in procedures </a:t>
            </a:r>
            <a:endParaRPr sz="1400"/>
          </a:p>
          <a:p>
            <a:pPr indent="-317500" lvl="0" marL="457200" rtl="0" algn="l">
              <a:lnSpc>
                <a:spcPct val="115000"/>
              </a:lnSpc>
              <a:spcBef>
                <a:spcPts val="0"/>
              </a:spcBef>
              <a:spcAft>
                <a:spcPts val="0"/>
              </a:spcAft>
              <a:buSzPts val="1400"/>
              <a:buChar char="⚫"/>
            </a:pPr>
            <a:r>
              <a:rPr lang="en" sz="1400"/>
              <a:t>Facilities assessments</a:t>
            </a:r>
            <a:endParaRPr b="1" sz="1400"/>
          </a:p>
          <a:p>
            <a:pPr indent="-317500" lvl="0" marL="457200" rtl="0" algn="l">
              <a:lnSpc>
                <a:spcPct val="115000"/>
              </a:lnSpc>
              <a:spcBef>
                <a:spcPts val="0"/>
              </a:spcBef>
              <a:spcAft>
                <a:spcPts val="0"/>
              </a:spcAft>
              <a:buSzPts val="1400"/>
              <a:buChar char="⚫"/>
            </a:pPr>
            <a:r>
              <a:rPr lang="en" sz="1400"/>
              <a:t>Event Operational Plans</a:t>
            </a:r>
            <a:endParaRPr i="1" sz="1400"/>
          </a:p>
          <a:p>
            <a:pPr indent="-317500" lvl="0" marL="457200" rtl="0" algn="l">
              <a:lnSpc>
                <a:spcPct val="115000"/>
              </a:lnSpc>
              <a:spcBef>
                <a:spcPts val="0"/>
              </a:spcBef>
              <a:spcAft>
                <a:spcPts val="0"/>
              </a:spcAft>
              <a:buSzPts val="1400"/>
              <a:buChar char="⚫"/>
            </a:pPr>
            <a:r>
              <a:rPr lang="en" sz="1400"/>
              <a:t>See -Something, Say Something </a:t>
            </a:r>
            <a:endParaRPr sz="1400"/>
          </a:p>
          <a:p>
            <a:pPr indent="0" lvl="0" marL="0" rtl="0" algn="l">
              <a:lnSpc>
                <a:spcPct val="115000"/>
              </a:lnSpc>
              <a:spcBef>
                <a:spcPts val="0"/>
              </a:spcBef>
              <a:spcAft>
                <a:spcPts val="0"/>
              </a:spcAft>
              <a:buNone/>
            </a:pPr>
            <a:r>
              <a:rPr lang="en" sz="1400"/>
              <a:t>Talk to site admin, trusted adult, or use anonymous reporting line (800-762-7463)</a:t>
            </a:r>
            <a:endParaRPr i="1" sz="1400"/>
          </a:p>
          <a:p>
            <a:pPr indent="0" lvl="0" marL="914400" rtl="0" algn="l">
              <a:lnSpc>
                <a:spcPct val="115000"/>
              </a:lnSpc>
              <a:spcBef>
                <a:spcPts val="600"/>
              </a:spcBef>
              <a:spcAft>
                <a:spcPts val="0"/>
              </a:spcAft>
              <a:buNone/>
            </a:pPr>
            <a:r>
              <a:t/>
            </a:r>
            <a:endParaRPr sz="1400"/>
          </a:p>
        </p:txBody>
      </p:sp>
      <p:pic>
        <p:nvPicPr>
          <p:cNvPr id="389" name="Google Shape;389;p59"/>
          <p:cNvPicPr preferRelativeResize="0"/>
          <p:nvPr/>
        </p:nvPicPr>
        <p:blipFill rotWithShape="1">
          <a:blip r:embed="rId5">
            <a:alphaModFix/>
          </a:blip>
          <a:srcRect b="0" l="0" r="29173" t="0"/>
          <a:stretch/>
        </p:blipFill>
        <p:spPr>
          <a:xfrm>
            <a:off x="7713425" y="1167938"/>
            <a:ext cx="1202772" cy="1532600"/>
          </a:xfrm>
          <a:prstGeom prst="rect">
            <a:avLst/>
          </a:prstGeom>
          <a:noFill/>
          <a:ln>
            <a:noFill/>
          </a:ln>
        </p:spPr>
      </p:pic>
      <p:sp>
        <p:nvSpPr>
          <p:cNvPr id="390" name="Google Shape;390;p59"/>
          <p:cNvSpPr txBox="1"/>
          <p:nvPr>
            <p:ph idx="12" type="sldNum"/>
          </p:nvPr>
        </p:nvSpPr>
        <p:spPr>
          <a:xfrm>
            <a:off x="8404411" y="164726"/>
            <a:ext cx="4932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
        <p:nvSpPr>
          <p:cNvPr id="391" name="Google Shape;391;p59"/>
          <p:cNvSpPr txBox="1"/>
          <p:nvPr>
            <p:ph idx="1" type="body"/>
          </p:nvPr>
        </p:nvSpPr>
        <p:spPr>
          <a:xfrm>
            <a:off x="3977800" y="1200150"/>
            <a:ext cx="3553200" cy="3394500"/>
          </a:xfrm>
          <a:prstGeom prst="rect">
            <a:avLst/>
          </a:prstGeom>
          <a:noFill/>
          <a:ln>
            <a:noFill/>
          </a:ln>
        </p:spPr>
        <p:txBody>
          <a:bodyPr anchorCtr="0" anchor="t" bIns="45700" lIns="91425" spcFirstLastPara="1" rIns="0" wrap="square" tIns="45700">
            <a:noAutofit/>
          </a:bodyPr>
          <a:lstStyle/>
          <a:p>
            <a:pPr indent="0" lvl="0" marL="0" rtl="0" algn="l">
              <a:lnSpc>
                <a:spcPct val="115000"/>
              </a:lnSpc>
              <a:spcBef>
                <a:spcPts val="2000"/>
              </a:spcBef>
              <a:spcAft>
                <a:spcPts val="0"/>
              </a:spcAft>
              <a:buClr>
                <a:schemeClr val="lt1"/>
              </a:buClr>
              <a:buSzPts val="1870"/>
              <a:buNone/>
            </a:pPr>
            <a:r>
              <a:rPr b="1" lang="en" sz="1400"/>
              <a:t>Improved Site Supervision Protocols:</a:t>
            </a:r>
            <a:endParaRPr b="1" sz="1400"/>
          </a:p>
          <a:p>
            <a:pPr indent="-317500" lvl="0" marL="457200" rtl="0" algn="l">
              <a:lnSpc>
                <a:spcPct val="115000"/>
              </a:lnSpc>
              <a:spcBef>
                <a:spcPts val="600"/>
              </a:spcBef>
              <a:spcAft>
                <a:spcPts val="0"/>
              </a:spcAft>
              <a:buSzPts val="1400"/>
              <a:buChar char="⚫"/>
            </a:pPr>
            <a:r>
              <a:rPr lang="en" sz="1400"/>
              <a:t>Campus Safety Specialist (CSS) visibility &amp; Coverage</a:t>
            </a:r>
            <a:endParaRPr sz="1400"/>
          </a:p>
          <a:p>
            <a:pPr indent="-317500" lvl="0" marL="457200" rtl="0" algn="l">
              <a:lnSpc>
                <a:spcPct val="115000"/>
              </a:lnSpc>
              <a:spcBef>
                <a:spcPts val="0"/>
              </a:spcBef>
              <a:spcAft>
                <a:spcPts val="0"/>
              </a:spcAft>
              <a:buSzPts val="1400"/>
              <a:buChar char="⚫"/>
            </a:pPr>
            <a:r>
              <a:rPr lang="en" sz="1400"/>
              <a:t>Campus Safety Specialist supervision</a:t>
            </a:r>
            <a:endParaRPr sz="1400"/>
          </a:p>
          <a:p>
            <a:pPr indent="-317500" lvl="0" marL="457200" rtl="0" algn="l">
              <a:lnSpc>
                <a:spcPct val="115000"/>
              </a:lnSpc>
              <a:spcBef>
                <a:spcPts val="0"/>
              </a:spcBef>
              <a:spcAft>
                <a:spcPts val="0"/>
              </a:spcAft>
              <a:buSzPts val="1400"/>
              <a:buChar char="⚫"/>
            </a:pPr>
            <a:r>
              <a:rPr lang="en" sz="1400"/>
              <a:t>Community Based Organizations and Teacher visibility </a:t>
            </a:r>
            <a:endParaRPr sz="1400"/>
          </a:p>
          <a:p>
            <a:pPr indent="-317500" lvl="0" marL="457200" rtl="0" algn="l">
              <a:lnSpc>
                <a:spcPct val="115000"/>
              </a:lnSpc>
              <a:spcBef>
                <a:spcPts val="0"/>
              </a:spcBef>
              <a:spcAft>
                <a:spcPts val="0"/>
              </a:spcAft>
              <a:buSzPts val="1400"/>
              <a:buChar char="⚫"/>
            </a:pPr>
            <a:r>
              <a:rPr lang="en" sz="1400"/>
              <a:t>Improved CSS-Student communication </a:t>
            </a:r>
            <a:endParaRPr sz="1400"/>
          </a:p>
          <a:p>
            <a:pPr indent="-317500" lvl="0" marL="457200" rtl="0" algn="l">
              <a:lnSpc>
                <a:spcPct val="115000"/>
              </a:lnSpc>
              <a:spcBef>
                <a:spcPts val="0"/>
              </a:spcBef>
              <a:spcAft>
                <a:spcPts val="0"/>
              </a:spcAft>
              <a:buSzPts val="1400"/>
              <a:buChar char="⚫"/>
            </a:pPr>
            <a:r>
              <a:rPr lang="en" sz="1400"/>
              <a:t>Reduce foot traffic during school instructional hours </a:t>
            </a:r>
            <a:endParaRPr sz="1400"/>
          </a:p>
          <a:p>
            <a:pPr indent="-317500" lvl="0" marL="457200" rtl="0" algn="l">
              <a:lnSpc>
                <a:spcPct val="115000"/>
              </a:lnSpc>
              <a:spcBef>
                <a:spcPts val="0"/>
              </a:spcBef>
              <a:spcAft>
                <a:spcPts val="0"/>
              </a:spcAft>
              <a:buSzPts val="1400"/>
              <a:buChar char="⚫"/>
            </a:pPr>
            <a:r>
              <a:rPr lang="en" sz="1400"/>
              <a:t>Updated Comprehensive Site Safety Plans</a:t>
            </a:r>
            <a:endParaRPr i="1" sz="1400"/>
          </a:p>
        </p:txBody>
      </p:sp>
      <p:pic>
        <p:nvPicPr>
          <p:cNvPr id="392" name="Google Shape;392;p59"/>
          <p:cNvPicPr preferRelativeResize="0"/>
          <p:nvPr/>
        </p:nvPicPr>
        <p:blipFill rotWithShape="1">
          <a:blip r:embed="rId5">
            <a:alphaModFix/>
          </a:blip>
          <a:srcRect b="48675" l="69498" r="0" t="0"/>
          <a:stretch/>
        </p:blipFill>
        <p:spPr>
          <a:xfrm>
            <a:off x="7579400" y="3075625"/>
            <a:ext cx="592625" cy="899925"/>
          </a:xfrm>
          <a:prstGeom prst="rect">
            <a:avLst/>
          </a:prstGeom>
          <a:noFill/>
          <a:ln>
            <a:noFill/>
          </a:ln>
        </p:spPr>
      </p:pic>
      <p:pic>
        <p:nvPicPr>
          <p:cNvPr id="393" name="Google Shape;393;p59"/>
          <p:cNvPicPr preferRelativeResize="0"/>
          <p:nvPr/>
        </p:nvPicPr>
        <p:blipFill rotWithShape="1">
          <a:blip r:embed="rId5">
            <a:alphaModFix/>
          </a:blip>
          <a:srcRect b="0" l="69498" r="0" t="51100"/>
          <a:stretch/>
        </p:blipFill>
        <p:spPr>
          <a:xfrm>
            <a:off x="8368550" y="3081975"/>
            <a:ext cx="592625" cy="85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0"/>
          <p:cNvSpPr txBox="1"/>
          <p:nvPr>
            <p:ph idx="12" type="sldNum"/>
          </p:nvPr>
        </p:nvSpPr>
        <p:spPr>
          <a:xfrm>
            <a:off x="-642938" y="4786313"/>
            <a:ext cx="1284300" cy="3570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
        <p:nvSpPr>
          <p:cNvPr id="400" name="Google Shape;400;p60"/>
          <p:cNvSpPr txBox="1"/>
          <p:nvPr>
            <p:ph type="title"/>
          </p:nvPr>
        </p:nvSpPr>
        <p:spPr>
          <a:xfrm>
            <a:off x="0" y="352425"/>
            <a:ext cx="7969200" cy="6966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lang="en"/>
              <a:t>   </a:t>
            </a:r>
            <a:r>
              <a:rPr b="1" lang="en"/>
              <a:t>Response Actions</a:t>
            </a:r>
            <a:endParaRPr b="1"/>
          </a:p>
        </p:txBody>
      </p:sp>
      <p:sp>
        <p:nvSpPr>
          <p:cNvPr id="401" name="Google Shape;401;p60"/>
          <p:cNvSpPr txBox="1"/>
          <p:nvPr>
            <p:ph idx="1" type="body"/>
          </p:nvPr>
        </p:nvSpPr>
        <p:spPr>
          <a:xfrm>
            <a:off x="198453" y="1034650"/>
            <a:ext cx="4863300" cy="36243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Clr>
                <a:schemeClr val="dk1"/>
              </a:buClr>
              <a:buSzPts val="1400"/>
              <a:buFont typeface="Arial"/>
              <a:buChar char="⚫"/>
            </a:pPr>
            <a:r>
              <a:rPr lang="en" sz="2200">
                <a:solidFill>
                  <a:schemeClr val="dk1"/>
                </a:solidFill>
                <a:latin typeface="Arial"/>
                <a:ea typeface="Arial"/>
                <a:cs typeface="Arial"/>
                <a:sym typeface="Arial"/>
              </a:rPr>
              <a:t>During an emergency, there are three primary responses:</a:t>
            </a:r>
            <a:endParaRPr sz="2200">
              <a:solidFill>
                <a:schemeClr val="dk1"/>
              </a:solidFill>
              <a:latin typeface="Arial"/>
              <a:ea typeface="Arial"/>
              <a:cs typeface="Arial"/>
              <a:sym typeface="Arial"/>
            </a:endParaRPr>
          </a:p>
          <a:p>
            <a:pPr indent="-311150" lvl="2" marL="1371600" rtl="0" algn="l">
              <a:lnSpc>
                <a:spcPct val="100000"/>
              </a:lnSpc>
              <a:spcBef>
                <a:spcPts val="0"/>
              </a:spcBef>
              <a:spcAft>
                <a:spcPts val="0"/>
              </a:spcAft>
              <a:buClr>
                <a:schemeClr val="dk1"/>
              </a:buClr>
              <a:buSzPts val="1300"/>
              <a:buFont typeface="Arial"/>
              <a:buChar char="⚫"/>
            </a:pPr>
            <a:r>
              <a:rPr lang="en" sz="2200">
                <a:solidFill>
                  <a:schemeClr val="dk1"/>
                </a:solidFill>
                <a:latin typeface="Arial"/>
                <a:ea typeface="Arial"/>
                <a:cs typeface="Arial"/>
                <a:sym typeface="Arial"/>
              </a:rPr>
              <a:t>Evacuation  </a:t>
            </a:r>
            <a:endParaRPr sz="2200">
              <a:solidFill>
                <a:schemeClr val="dk1"/>
              </a:solidFill>
              <a:latin typeface="Arial"/>
              <a:ea typeface="Arial"/>
              <a:cs typeface="Arial"/>
              <a:sym typeface="Arial"/>
            </a:endParaRPr>
          </a:p>
          <a:p>
            <a:pPr indent="-311150" lvl="2" marL="1371600" rtl="0" algn="l">
              <a:lnSpc>
                <a:spcPct val="100000"/>
              </a:lnSpc>
              <a:spcBef>
                <a:spcPts val="0"/>
              </a:spcBef>
              <a:spcAft>
                <a:spcPts val="0"/>
              </a:spcAft>
              <a:buClr>
                <a:schemeClr val="dk1"/>
              </a:buClr>
              <a:buSzPts val="1300"/>
              <a:buFont typeface="Arial"/>
              <a:buChar char="⚫"/>
            </a:pPr>
            <a:r>
              <a:rPr lang="en" sz="2200">
                <a:solidFill>
                  <a:schemeClr val="dk1"/>
                </a:solidFill>
                <a:latin typeface="Arial"/>
                <a:ea typeface="Arial"/>
                <a:cs typeface="Arial"/>
                <a:sym typeface="Arial"/>
              </a:rPr>
              <a:t>Lock-down</a:t>
            </a:r>
            <a:endParaRPr sz="2200">
              <a:solidFill>
                <a:schemeClr val="dk1"/>
              </a:solidFill>
              <a:latin typeface="Arial"/>
              <a:ea typeface="Arial"/>
              <a:cs typeface="Arial"/>
              <a:sym typeface="Arial"/>
            </a:endParaRPr>
          </a:p>
          <a:p>
            <a:pPr indent="-311150" lvl="2" marL="1371600" rtl="0" algn="l">
              <a:lnSpc>
                <a:spcPct val="100000"/>
              </a:lnSpc>
              <a:spcBef>
                <a:spcPts val="0"/>
              </a:spcBef>
              <a:spcAft>
                <a:spcPts val="0"/>
              </a:spcAft>
              <a:buClr>
                <a:schemeClr val="dk1"/>
              </a:buClr>
              <a:buSzPts val="1300"/>
              <a:buFont typeface="Arial"/>
              <a:buChar char="⚫"/>
            </a:pPr>
            <a:r>
              <a:rPr lang="en" sz="2200">
                <a:solidFill>
                  <a:schemeClr val="dk1"/>
                </a:solidFill>
                <a:latin typeface="Arial"/>
                <a:ea typeface="Arial"/>
                <a:cs typeface="Arial"/>
                <a:sym typeface="Arial"/>
              </a:rPr>
              <a:t>Shelter-in-place</a:t>
            </a:r>
            <a:endParaRPr sz="2200">
              <a:solidFill>
                <a:schemeClr val="dk1"/>
              </a:solidFill>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2200">
                <a:solidFill>
                  <a:schemeClr val="dk1"/>
                </a:solidFill>
              </a:rPr>
              <a:t>Response</a:t>
            </a:r>
            <a:r>
              <a:rPr lang="en" sz="2200">
                <a:solidFill>
                  <a:schemeClr val="dk1"/>
                </a:solidFill>
                <a:latin typeface="Arial"/>
                <a:ea typeface="Arial"/>
                <a:cs typeface="Arial"/>
                <a:sym typeface="Arial"/>
              </a:rPr>
              <a:t> types </a:t>
            </a:r>
            <a:r>
              <a:rPr lang="en" sz="2200">
                <a:solidFill>
                  <a:schemeClr val="dk1"/>
                </a:solidFill>
              </a:rPr>
              <a:t>must</a:t>
            </a:r>
            <a:r>
              <a:rPr lang="en" sz="2200">
                <a:solidFill>
                  <a:schemeClr val="dk1"/>
                </a:solidFill>
                <a:latin typeface="Arial"/>
                <a:ea typeface="Arial"/>
                <a:cs typeface="Arial"/>
                <a:sym typeface="Arial"/>
              </a:rPr>
              <a:t> be </a:t>
            </a:r>
            <a:r>
              <a:rPr lang="en" sz="2200">
                <a:solidFill>
                  <a:schemeClr val="dk1"/>
                </a:solidFill>
              </a:rPr>
              <a:t>used when addressing emergency situations</a:t>
            </a:r>
            <a:r>
              <a:rPr lang="en" sz="2200">
                <a:latin typeface="Arial"/>
                <a:ea typeface="Arial"/>
                <a:cs typeface="Arial"/>
                <a:sym typeface="Arial"/>
              </a:rPr>
              <a:t>	</a:t>
            </a:r>
            <a:endParaRPr sz="22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2200">
                <a:solidFill>
                  <a:schemeClr val="dk1"/>
                </a:solidFill>
              </a:rPr>
              <a:t>District personnel respond based on type of event</a:t>
            </a:r>
            <a:r>
              <a:rPr lang="en" sz="2200">
                <a:solidFill>
                  <a:schemeClr val="dk1"/>
                </a:solidFill>
                <a:latin typeface="Arial"/>
                <a:ea typeface="Arial"/>
                <a:cs typeface="Arial"/>
                <a:sym typeface="Arial"/>
              </a:rPr>
              <a:t>	</a:t>
            </a:r>
            <a:r>
              <a:rPr lang="en" sz="2200">
                <a:latin typeface="Arial"/>
                <a:ea typeface="Arial"/>
                <a:cs typeface="Arial"/>
                <a:sym typeface="Arial"/>
              </a:rPr>
              <a:t>	</a:t>
            </a:r>
            <a:r>
              <a:rPr lang="en" sz="2200"/>
              <a:t>	</a:t>
            </a:r>
            <a:r>
              <a:rPr lang="en"/>
              <a:t>			</a:t>
            </a:r>
            <a:endParaRPr/>
          </a:p>
        </p:txBody>
      </p:sp>
      <p:pic>
        <p:nvPicPr>
          <p:cNvPr id="402" name="Google Shape;402;p60"/>
          <p:cNvPicPr preferRelativeResize="0"/>
          <p:nvPr/>
        </p:nvPicPr>
        <p:blipFill rotWithShape="1">
          <a:blip r:embed="rId3">
            <a:alphaModFix/>
          </a:blip>
          <a:srcRect b="0" l="0" r="0" t="0"/>
          <a:stretch/>
        </p:blipFill>
        <p:spPr>
          <a:xfrm>
            <a:off x="7848075" y="4158834"/>
            <a:ext cx="889050" cy="871269"/>
          </a:xfrm>
          <a:prstGeom prst="rect">
            <a:avLst/>
          </a:prstGeom>
          <a:noFill/>
          <a:ln>
            <a:noFill/>
          </a:ln>
        </p:spPr>
      </p:pic>
      <p:pic>
        <p:nvPicPr>
          <p:cNvPr id="403" name="Google Shape;403;p60"/>
          <p:cNvPicPr preferRelativeResize="0"/>
          <p:nvPr/>
        </p:nvPicPr>
        <p:blipFill>
          <a:blip r:embed="rId4">
            <a:alphaModFix/>
          </a:blip>
          <a:stretch>
            <a:fillRect/>
          </a:stretch>
        </p:blipFill>
        <p:spPr>
          <a:xfrm>
            <a:off x="5228000" y="472925"/>
            <a:ext cx="3759626" cy="34828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0" y="352425"/>
            <a:ext cx="7969200" cy="696600"/>
          </a:xfrm>
          <a:prstGeom prst="rect">
            <a:avLst/>
          </a:prstGeom>
        </p:spPr>
        <p:txBody>
          <a:bodyPr anchorCtr="0" anchor="b" bIns="45700" lIns="91425" spcFirstLastPara="1" rIns="91425" wrap="square" tIns="45700">
            <a:normAutofit/>
          </a:bodyPr>
          <a:lstStyle/>
          <a:p>
            <a:pPr indent="0" lvl="0" marL="2743200" rtl="0" algn="l">
              <a:spcBef>
                <a:spcPts val="0"/>
              </a:spcBef>
              <a:spcAft>
                <a:spcPts val="0"/>
              </a:spcAft>
              <a:buNone/>
            </a:pPr>
            <a:r>
              <a:rPr b="1" lang="en" sz="3600"/>
              <a:t>Evacuation</a:t>
            </a:r>
            <a:endParaRPr b="1" sz="3600"/>
          </a:p>
        </p:txBody>
      </p:sp>
      <p:sp>
        <p:nvSpPr>
          <p:cNvPr id="409" name="Google Shape;409;p61"/>
          <p:cNvSpPr txBox="1"/>
          <p:nvPr>
            <p:ph idx="1" type="body"/>
          </p:nvPr>
        </p:nvSpPr>
        <p:spPr>
          <a:xfrm>
            <a:off x="198463" y="1034650"/>
            <a:ext cx="7906800" cy="3624300"/>
          </a:xfrm>
          <a:prstGeom prst="rect">
            <a:avLst/>
          </a:prstGeom>
        </p:spPr>
        <p:txBody>
          <a:bodyPr anchorCtr="0" anchor="t" bIns="45700" lIns="91425" spcFirstLastPara="1" rIns="91425" wrap="square" tIns="45700">
            <a:normAutofit/>
          </a:bodyPr>
          <a:lstStyle/>
          <a:p>
            <a:pPr indent="-368300" lvl="0" marL="457200" rtl="0" algn="l">
              <a:lnSpc>
                <a:spcPct val="115000"/>
              </a:lnSpc>
              <a:spcBef>
                <a:spcPts val="2000"/>
              </a:spcBef>
              <a:spcAft>
                <a:spcPts val="0"/>
              </a:spcAft>
              <a:buClr>
                <a:schemeClr val="dk1"/>
              </a:buClr>
              <a:buSzPts val="2200"/>
              <a:buChar char="⚫"/>
            </a:pPr>
            <a:r>
              <a:rPr lang="en" sz="2200">
                <a:solidFill>
                  <a:schemeClr val="dk1"/>
                </a:solidFill>
              </a:rPr>
              <a:t>Evacuation is the method utilized to exit the building during an emergency event</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It is similar to a fire evacuation, but there is a alternate destination</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Our District Emergency Plans have provisions for relocation of students if needed</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 sz="2200">
                <a:solidFill>
                  <a:schemeClr val="dk1"/>
                </a:solidFill>
              </a:rPr>
              <a:t>Our District Emergency Plans have provisions for reunification of students with their parents if needed</a:t>
            </a:r>
            <a:endParaRPr sz="2200">
              <a:solidFill>
                <a:schemeClr val="dk1"/>
              </a:solidFill>
            </a:endParaRPr>
          </a:p>
        </p:txBody>
      </p:sp>
      <p:pic>
        <p:nvPicPr>
          <p:cNvPr id="410" name="Google Shape;410;p61"/>
          <p:cNvPicPr preferRelativeResize="0"/>
          <p:nvPr/>
        </p:nvPicPr>
        <p:blipFill rotWithShape="1">
          <a:blip r:embed="rId3">
            <a:alphaModFix/>
          </a:blip>
          <a:srcRect b="0" l="0" r="0" t="0"/>
          <a:stretch/>
        </p:blipFill>
        <p:spPr>
          <a:xfrm>
            <a:off x="7744446" y="3976079"/>
            <a:ext cx="947900" cy="928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p:nvPr>
            <p:ph idx="2" type="clipArt"/>
          </p:nvPr>
        </p:nvSpPr>
        <p:spPr>
          <a:xfrm>
            <a:off x="4159250" y="1034653"/>
            <a:ext cx="3808500" cy="3624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sp>
        <p:nvSpPr>
          <p:cNvPr id="416" name="Google Shape;416;p62"/>
          <p:cNvSpPr txBox="1"/>
          <p:nvPr/>
        </p:nvSpPr>
        <p:spPr>
          <a:xfrm>
            <a:off x="162750" y="1107775"/>
            <a:ext cx="7967700" cy="22533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SzPts val="2400"/>
              <a:buChar char="●"/>
            </a:pPr>
            <a:r>
              <a:rPr lang="en" sz="2400"/>
              <a:t>Lockdown is utilized in the event of an intruder or criminal act  </a:t>
            </a:r>
            <a:endParaRPr sz="2400"/>
          </a:p>
          <a:p>
            <a:pPr indent="-381000" lvl="0" marL="457200" rtl="0" algn="l">
              <a:lnSpc>
                <a:spcPct val="115000"/>
              </a:lnSpc>
              <a:spcBef>
                <a:spcPts val="0"/>
              </a:spcBef>
              <a:spcAft>
                <a:spcPts val="0"/>
              </a:spcAft>
              <a:buSzPts val="2400"/>
              <a:buChar char="●"/>
            </a:pPr>
            <a:r>
              <a:rPr lang="en" sz="2400"/>
              <a:t>Announcement is made for immediate lockdown  </a:t>
            </a:r>
            <a:endParaRPr sz="2400"/>
          </a:p>
          <a:p>
            <a:pPr indent="-381000" lvl="0" marL="457200" rtl="0" algn="l">
              <a:lnSpc>
                <a:spcPct val="115000"/>
              </a:lnSpc>
              <a:spcBef>
                <a:spcPts val="0"/>
              </a:spcBef>
              <a:spcAft>
                <a:spcPts val="0"/>
              </a:spcAft>
              <a:buSzPts val="2400"/>
              <a:buChar char="●"/>
            </a:pPr>
            <a:r>
              <a:rPr lang="en" sz="2400"/>
              <a:t>All building participants go to a specified locale in the room and lock doors, secure windows</a:t>
            </a:r>
            <a:endParaRPr sz="2400"/>
          </a:p>
        </p:txBody>
      </p:sp>
      <p:sp>
        <p:nvSpPr>
          <p:cNvPr id="417" name="Google Shape;417;p62"/>
          <p:cNvSpPr txBox="1"/>
          <p:nvPr/>
        </p:nvSpPr>
        <p:spPr>
          <a:xfrm>
            <a:off x="2700325" y="101550"/>
            <a:ext cx="3000000" cy="738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sz="3600">
                <a:solidFill>
                  <a:schemeClr val="dk1"/>
                </a:solidFill>
              </a:rPr>
              <a:t>Lockdown</a:t>
            </a:r>
            <a:endParaRPr b="1" sz="3600"/>
          </a:p>
        </p:txBody>
      </p:sp>
      <p:pic>
        <p:nvPicPr>
          <p:cNvPr id="418" name="Google Shape;418;p62"/>
          <p:cNvPicPr preferRelativeResize="0"/>
          <p:nvPr/>
        </p:nvPicPr>
        <p:blipFill rotWithShape="1">
          <a:blip r:embed="rId3">
            <a:alphaModFix/>
          </a:blip>
          <a:srcRect b="0" l="0" r="0" t="0"/>
          <a:stretch/>
        </p:blipFill>
        <p:spPr>
          <a:xfrm>
            <a:off x="7744446" y="3976079"/>
            <a:ext cx="947900" cy="928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6"/>
          <p:cNvSpPr txBox="1"/>
          <p:nvPr>
            <p:ph type="title"/>
          </p:nvPr>
        </p:nvSpPr>
        <p:spPr>
          <a:xfrm>
            <a:off x="200025" y="0"/>
            <a:ext cx="8575200" cy="5727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None/>
            </a:pPr>
            <a:r>
              <a:rPr b="1" lang="en" sz="3600">
                <a:solidFill>
                  <a:srgbClr val="222C6A"/>
                </a:solidFill>
              </a:rPr>
              <a:t> 	 	</a:t>
            </a:r>
            <a:r>
              <a:rPr b="1" lang="en" sz="3000">
                <a:solidFill>
                  <a:srgbClr val="222C6A"/>
                </a:solidFill>
              </a:rPr>
              <a:t>S.M.A.R.T.E.R </a:t>
            </a:r>
            <a:r>
              <a:rPr b="1" lang="en" sz="3000">
                <a:solidFill>
                  <a:srgbClr val="222C6A"/>
                </a:solidFill>
              </a:rPr>
              <a:t>STRATEGY</a:t>
            </a:r>
            <a:r>
              <a:rPr lang="en" sz="3000"/>
              <a:t> </a:t>
            </a:r>
            <a:endParaRPr sz="3000"/>
          </a:p>
        </p:txBody>
      </p:sp>
      <p:sp>
        <p:nvSpPr>
          <p:cNvPr id="222" name="Google Shape;222;p36"/>
          <p:cNvSpPr txBox="1"/>
          <p:nvPr>
            <p:ph idx="1" type="body"/>
          </p:nvPr>
        </p:nvSpPr>
        <p:spPr>
          <a:xfrm>
            <a:off x="200025" y="572700"/>
            <a:ext cx="8575200" cy="42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Shots-</a:t>
            </a:r>
            <a:r>
              <a:rPr lang="en" sz="1400"/>
              <a:t> Vaccines are the most powerful weapon against hospitalization and serious illness. </a:t>
            </a:r>
            <a:endParaRPr sz="1400"/>
          </a:p>
          <a:p>
            <a:pPr indent="0" lvl="0" marL="0" rtl="0" algn="l">
              <a:spcBef>
                <a:spcPts val="1200"/>
              </a:spcBef>
              <a:spcAft>
                <a:spcPts val="0"/>
              </a:spcAft>
              <a:buNone/>
            </a:pPr>
            <a:r>
              <a:rPr b="1" lang="en" sz="1400"/>
              <a:t>Masks-</a:t>
            </a:r>
            <a:r>
              <a:rPr lang="en" sz="1400"/>
              <a:t> Properly worn masks with good filtration help slow the spread of COVID-19 or other respiratory viruses. </a:t>
            </a:r>
            <a:endParaRPr sz="1400"/>
          </a:p>
          <a:p>
            <a:pPr indent="0" lvl="0" marL="0" rtl="0" algn="l">
              <a:spcBef>
                <a:spcPts val="1200"/>
              </a:spcBef>
              <a:spcAft>
                <a:spcPts val="0"/>
              </a:spcAft>
              <a:buNone/>
            </a:pPr>
            <a:r>
              <a:rPr b="1" lang="en" sz="1400"/>
              <a:t>Awareness-</a:t>
            </a:r>
            <a:r>
              <a:rPr lang="en" sz="1400"/>
              <a:t> We will continue to stay aware of how COVID-19 is spreading, evolving variants, communicate clearly how people should protect themselves, and coordinate our state and local government response. </a:t>
            </a:r>
            <a:endParaRPr sz="1400"/>
          </a:p>
          <a:p>
            <a:pPr indent="0" lvl="0" marL="0" rtl="0" algn="l">
              <a:spcBef>
                <a:spcPts val="1200"/>
              </a:spcBef>
              <a:spcAft>
                <a:spcPts val="0"/>
              </a:spcAft>
              <a:buNone/>
            </a:pPr>
            <a:r>
              <a:rPr b="1" lang="en" sz="1400"/>
              <a:t>Readiness-</a:t>
            </a:r>
            <a:r>
              <a:rPr lang="en" sz="1400"/>
              <a:t> COVID-19 isn’t going away and we need to be ready with the tools, resources and supplies we will need to quickly respond and keep public health and the health care system well prepared. </a:t>
            </a:r>
            <a:endParaRPr sz="1400"/>
          </a:p>
          <a:p>
            <a:pPr indent="0" lvl="0" marL="0" rtl="0" algn="l">
              <a:spcBef>
                <a:spcPts val="1200"/>
              </a:spcBef>
              <a:spcAft>
                <a:spcPts val="0"/>
              </a:spcAft>
              <a:buNone/>
            </a:pPr>
            <a:r>
              <a:rPr b="1" lang="en" sz="1400"/>
              <a:t>Testing-</a:t>
            </a:r>
            <a:r>
              <a:rPr lang="en" sz="1400"/>
              <a:t> Getting the right type of tests - PCR or antigen - to where they are needed most. Testing will help California minimize the spread of COVID-19. </a:t>
            </a:r>
            <a:endParaRPr sz="1400"/>
          </a:p>
          <a:p>
            <a:pPr indent="0" lvl="0" marL="0" rtl="0" algn="l">
              <a:spcBef>
                <a:spcPts val="1200"/>
              </a:spcBef>
              <a:spcAft>
                <a:spcPts val="0"/>
              </a:spcAft>
              <a:buNone/>
            </a:pPr>
            <a:r>
              <a:rPr b="1" lang="en" sz="1400"/>
              <a:t>Education-</a:t>
            </a:r>
            <a:r>
              <a:rPr lang="en" sz="1400"/>
              <a:t> California will continue to work to keep schools open and children safely in classrooms for in-person instruction. </a:t>
            </a:r>
            <a:endParaRPr sz="1400"/>
          </a:p>
          <a:p>
            <a:pPr indent="0" lvl="0" marL="0" rtl="0" algn="l">
              <a:spcBef>
                <a:spcPts val="1200"/>
              </a:spcBef>
              <a:spcAft>
                <a:spcPts val="1200"/>
              </a:spcAft>
              <a:buNone/>
            </a:pPr>
            <a:r>
              <a:rPr b="1" lang="en" sz="1400"/>
              <a:t>Rx-</a:t>
            </a:r>
            <a:r>
              <a:rPr lang="en" sz="1400"/>
              <a:t> Evolving and improving treatments will become increasingly available and critical as a tool to save lives.</a:t>
            </a:r>
            <a:endParaRPr sz="1400"/>
          </a:p>
        </p:txBody>
      </p:sp>
      <p:sp>
        <p:nvSpPr>
          <p:cNvPr id="223" name="Google Shape;223;p36"/>
          <p:cNvSpPr txBox="1"/>
          <p:nvPr/>
        </p:nvSpPr>
        <p:spPr>
          <a:xfrm>
            <a:off x="6723300" y="4781700"/>
            <a:ext cx="242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Book Antiqua"/>
                <a:ea typeface="Book Antiqua"/>
                <a:cs typeface="Book Antiqua"/>
                <a:sym typeface="Book Antiqua"/>
              </a:rPr>
              <a:t>CDPH Guidance 6/30/22</a:t>
            </a:r>
            <a:endParaRPr i="1">
              <a:latin typeface="Book Antiqua"/>
              <a:ea typeface="Book Antiqua"/>
              <a:cs typeface="Book Antiqua"/>
              <a:sym typeface="Book Antiqu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3"/>
          <p:cNvSpPr txBox="1"/>
          <p:nvPr>
            <p:ph type="title"/>
          </p:nvPr>
        </p:nvSpPr>
        <p:spPr>
          <a:xfrm>
            <a:off x="293775" y="352425"/>
            <a:ext cx="8264100" cy="696600"/>
          </a:xfrm>
          <a:prstGeom prst="rect">
            <a:avLst/>
          </a:prstGeom>
        </p:spPr>
        <p:txBody>
          <a:bodyPr anchorCtr="0" anchor="b" bIns="45700" lIns="91425" spcFirstLastPara="1" rIns="91425" wrap="square" tIns="45700">
            <a:normAutofit/>
          </a:bodyPr>
          <a:lstStyle/>
          <a:p>
            <a:pPr indent="0" lvl="0" marL="2286000" rtl="0" algn="l">
              <a:spcBef>
                <a:spcPts val="0"/>
              </a:spcBef>
              <a:spcAft>
                <a:spcPts val="0"/>
              </a:spcAft>
              <a:buNone/>
            </a:pPr>
            <a:r>
              <a:rPr b="1" lang="en" sz="3600"/>
              <a:t>Shelter in Place</a:t>
            </a:r>
            <a:endParaRPr b="1" sz="3600"/>
          </a:p>
        </p:txBody>
      </p:sp>
      <p:sp>
        <p:nvSpPr>
          <p:cNvPr id="424" name="Google Shape;424;p63"/>
          <p:cNvSpPr txBox="1"/>
          <p:nvPr>
            <p:ph idx="1" type="body"/>
          </p:nvPr>
        </p:nvSpPr>
        <p:spPr>
          <a:xfrm>
            <a:off x="198475" y="1034650"/>
            <a:ext cx="8634000" cy="3624300"/>
          </a:xfrm>
          <a:prstGeom prst="rect">
            <a:avLst/>
          </a:prstGeom>
        </p:spPr>
        <p:txBody>
          <a:bodyPr anchorCtr="0" anchor="t" bIns="45700" lIns="91425" spcFirstLastPara="1" rIns="91425" wrap="square" tIns="45700">
            <a:normAutofit/>
          </a:bodyPr>
          <a:lstStyle/>
          <a:p>
            <a:pPr indent="-317500" lvl="0" marL="457200" rtl="0" algn="l">
              <a:lnSpc>
                <a:spcPct val="115000"/>
              </a:lnSpc>
              <a:spcBef>
                <a:spcPts val="2000"/>
              </a:spcBef>
              <a:spcAft>
                <a:spcPts val="0"/>
              </a:spcAft>
              <a:buClr>
                <a:schemeClr val="dk1"/>
              </a:buClr>
              <a:buSzPts val="1400"/>
              <a:buChar char="⚫"/>
            </a:pPr>
            <a:r>
              <a:rPr lang="en" sz="2200">
                <a:solidFill>
                  <a:schemeClr val="dk1"/>
                </a:solidFill>
                <a:highlight>
                  <a:schemeClr val="lt1"/>
                </a:highlight>
              </a:rPr>
              <a:t>Shelter in place is used when there is a need to minimize traffic in a hallway</a:t>
            </a:r>
            <a:endParaRPr sz="2200">
              <a:solidFill>
                <a:schemeClr val="dk1"/>
              </a:solidFill>
              <a:highlight>
                <a:schemeClr val="lt1"/>
              </a:highlight>
            </a:endParaRPr>
          </a:p>
          <a:p>
            <a:pPr indent="-317500" lvl="0" marL="457200" rtl="0" algn="l">
              <a:lnSpc>
                <a:spcPct val="115000"/>
              </a:lnSpc>
              <a:spcBef>
                <a:spcPts val="0"/>
              </a:spcBef>
              <a:spcAft>
                <a:spcPts val="0"/>
              </a:spcAft>
              <a:buClr>
                <a:schemeClr val="dk1"/>
              </a:buClr>
              <a:buSzPts val="1400"/>
              <a:buChar char="⚫"/>
            </a:pPr>
            <a:r>
              <a:rPr lang="en" sz="2200">
                <a:solidFill>
                  <a:schemeClr val="dk1"/>
                </a:solidFill>
                <a:highlight>
                  <a:schemeClr val="lt1"/>
                </a:highlight>
              </a:rPr>
              <a:t>It can be used when a spill occurs</a:t>
            </a:r>
            <a:endParaRPr sz="2200">
              <a:solidFill>
                <a:schemeClr val="dk1"/>
              </a:solidFill>
              <a:highlight>
                <a:schemeClr val="lt1"/>
              </a:highlight>
            </a:endParaRPr>
          </a:p>
          <a:p>
            <a:pPr indent="-317500" lvl="0" marL="457200" rtl="0" algn="l">
              <a:lnSpc>
                <a:spcPct val="115000"/>
              </a:lnSpc>
              <a:spcBef>
                <a:spcPts val="0"/>
              </a:spcBef>
              <a:spcAft>
                <a:spcPts val="0"/>
              </a:spcAft>
              <a:buClr>
                <a:schemeClr val="dk1"/>
              </a:buClr>
              <a:buSzPts val="1400"/>
              <a:buChar char="⚫"/>
            </a:pPr>
            <a:r>
              <a:rPr lang="en" sz="2200">
                <a:solidFill>
                  <a:schemeClr val="dk1"/>
                </a:solidFill>
                <a:highlight>
                  <a:schemeClr val="lt1"/>
                </a:highlight>
              </a:rPr>
              <a:t>It is used in a medical emergency</a:t>
            </a:r>
            <a:endParaRPr sz="2200">
              <a:solidFill>
                <a:schemeClr val="dk1"/>
              </a:solidFill>
              <a:highlight>
                <a:schemeClr val="lt1"/>
              </a:highlight>
            </a:endParaRPr>
          </a:p>
          <a:p>
            <a:pPr indent="-317500" lvl="0" marL="457200" rtl="0" algn="l">
              <a:lnSpc>
                <a:spcPct val="115000"/>
              </a:lnSpc>
              <a:spcBef>
                <a:spcPts val="0"/>
              </a:spcBef>
              <a:spcAft>
                <a:spcPts val="0"/>
              </a:spcAft>
              <a:buClr>
                <a:schemeClr val="dk1"/>
              </a:buClr>
              <a:buSzPts val="1400"/>
              <a:buChar char="⚫"/>
            </a:pPr>
            <a:r>
              <a:rPr lang="en" sz="2200">
                <a:solidFill>
                  <a:schemeClr val="dk1"/>
                </a:solidFill>
                <a:highlight>
                  <a:schemeClr val="lt1"/>
                </a:highlight>
              </a:rPr>
              <a:t>It can be utilized if a locker-check is needed </a:t>
            </a:r>
            <a:endParaRPr sz="2200">
              <a:solidFill>
                <a:schemeClr val="dk1"/>
              </a:solidFill>
              <a:highlight>
                <a:schemeClr val="lt1"/>
              </a:highlight>
            </a:endParaRPr>
          </a:p>
          <a:p>
            <a:pPr indent="-317500" lvl="1" marL="914400" rtl="0" algn="l">
              <a:lnSpc>
                <a:spcPct val="115000"/>
              </a:lnSpc>
              <a:spcBef>
                <a:spcPts val="0"/>
              </a:spcBef>
              <a:spcAft>
                <a:spcPts val="0"/>
              </a:spcAft>
              <a:buClr>
                <a:schemeClr val="dk1"/>
              </a:buClr>
              <a:buSzPts val="1400"/>
              <a:buChar char="⚫"/>
            </a:pPr>
            <a:r>
              <a:rPr lang="en" sz="2200">
                <a:solidFill>
                  <a:schemeClr val="dk1"/>
                </a:solidFill>
                <a:highlight>
                  <a:schemeClr val="lt1"/>
                </a:highlight>
              </a:rPr>
              <a:t>(School administrators, not police, check lockers)</a:t>
            </a:r>
            <a:endParaRPr sz="2200">
              <a:solidFill>
                <a:schemeClr val="dk1"/>
              </a:solidFill>
              <a:highlight>
                <a:schemeClr val="lt1"/>
              </a:highlight>
            </a:endParaRPr>
          </a:p>
          <a:p>
            <a:pPr indent="-317500" lvl="0" marL="457200" rtl="0" algn="l">
              <a:lnSpc>
                <a:spcPct val="115000"/>
              </a:lnSpc>
              <a:spcBef>
                <a:spcPts val="0"/>
              </a:spcBef>
              <a:spcAft>
                <a:spcPts val="0"/>
              </a:spcAft>
              <a:buClr>
                <a:schemeClr val="dk1"/>
              </a:buClr>
              <a:buSzPts val="1400"/>
              <a:buChar char="⚫"/>
            </a:pPr>
            <a:r>
              <a:rPr lang="en" sz="2200">
                <a:solidFill>
                  <a:schemeClr val="dk1"/>
                </a:solidFill>
                <a:highlight>
                  <a:schemeClr val="lt1"/>
                </a:highlight>
              </a:rPr>
              <a:t>The difference between a lockdown and shelter in place is that class continues, as usual, during a shelter in place</a:t>
            </a:r>
            <a:endParaRPr sz="2200">
              <a:solidFill>
                <a:schemeClr val="dk1"/>
              </a:solidFill>
              <a:highlight>
                <a:schemeClr val="lt1"/>
              </a:highlight>
            </a:endParaRPr>
          </a:p>
        </p:txBody>
      </p:sp>
      <p:pic>
        <p:nvPicPr>
          <p:cNvPr id="425" name="Google Shape;425;p63"/>
          <p:cNvPicPr preferRelativeResize="0"/>
          <p:nvPr/>
        </p:nvPicPr>
        <p:blipFill rotWithShape="1">
          <a:blip r:embed="rId3">
            <a:alphaModFix/>
          </a:blip>
          <a:srcRect b="0" l="0" r="0" t="0"/>
          <a:stretch/>
        </p:blipFill>
        <p:spPr>
          <a:xfrm>
            <a:off x="7744446" y="3976079"/>
            <a:ext cx="947900" cy="928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4"/>
          <p:cNvSpPr txBox="1"/>
          <p:nvPr>
            <p:ph type="title"/>
          </p:nvPr>
        </p:nvSpPr>
        <p:spPr>
          <a:xfrm>
            <a:off x="779463" y="285750"/>
            <a:ext cx="7583400" cy="783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
              <a:t>RESPONSE STRATEGIES: Physical Safety </a:t>
            </a:r>
            <a:endParaRPr/>
          </a:p>
        </p:txBody>
      </p:sp>
      <p:sp>
        <p:nvSpPr>
          <p:cNvPr id="431" name="Google Shape;431;p64"/>
          <p:cNvSpPr txBox="1"/>
          <p:nvPr>
            <p:ph idx="1" type="body"/>
          </p:nvPr>
        </p:nvSpPr>
        <p:spPr>
          <a:xfrm>
            <a:off x="779463" y="1371600"/>
            <a:ext cx="7583400" cy="3156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 sz="1500"/>
              <a:t>Level 1 Emergency:  i.e, student conflict, non-weapons fights (School Site Resource</a:t>
            </a:r>
            <a:r>
              <a:rPr lang="en"/>
              <a:t>s)</a:t>
            </a:r>
            <a:endParaRPr/>
          </a:p>
          <a:p>
            <a:pPr indent="-323850" lvl="0" marL="457200" rtl="0" algn="l">
              <a:lnSpc>
                <a:spcPct val="100000"/>
              </a:lnSpc>
              <a:spcBef>
                <a:spcPts val="2000"/>
              </a:spcBef>
              <a:spcAft>
                <a:spcPts val="0"/>
              </a:spcAft>
              <a:buSzPts val="1500"/>
              <a:buChar char="⚫"/>
            </a:pPr>
            <a:r>
              <a:rPr lang="en"/>
              <a:t>Site </a:t>
            </a:r>
            <a:r>
              <a:rPr i="1" lang="en" sz="1500"/>
              <a:t>Leaders determine root cause for disruptions and develop a plan of action to mitigate those actions.</a:t>
            </a:r>
            <a:endParaRPr b="1" i="1" sz="1500"/>
          </a:p>
          <a:p>
            <a:pPr indent="0" lvl="0" marL="0" rtl="0" algn="l">
              <a:lnSpc>
                <a:spcPct val="115000"/>
              </a:lnSpc>
              <a:spcBef>
                <a:spcPts val="0"/>
              </a:spcBef>
              <a:spcAft>
                <a:spcPts val="0"/>
              </a:spcAft>
              <a:buNone/>
            </a:pPr>
            <a:r>
              <a:rPr b="1" lang="en" sz="1500"/>
              <a:t>Level 2 Emergency: i.e., students involved in outside critical incident, student hospital, student death (District Resources)</a:t>
            </a:r>
            <a:endParaRPr b="1" sz="1500"/>
          </a:p>
          <a:p>
            <a:pPr indent="-323850" lvl="0" marL="457200" rtl="0" algn="l">
              <a:lnSpc>
                <a:spcPct val="115000"/>
              </a:lnSpc>
              <a:spcBef>
                <a:spcPts val="0"/>
              </a:spcBef>
              <a:spcAft>
                <a:spcPts val="0"/>
              </a:spcAft>
              <a:buSzPts val="1500"/>
              <a:buChar char="⚫"/>
            </a:pPr>
            <a:r>
              <a:rPr i="1" lang="en" sz="1500"/>
              <a:t>Director or Executive Director collaborates with the site leaders to use and direct available  resources</a:t>
            </a:r>
            <a:endParaRPr b="1" sz="1500"/>
          </a:p>
          <a:p>
            <a:pPr indent="0" lvl="0" marL="0" rtl="0" algn="l">
              <a:lnSpc>
                <a:spcPct val="115000"/>
              </a:lnSpc>
              <a:spcBef>
                <a:spcPts val="0"/>
              </a:spcBef>
              <a:spcAft>
                <a:spcPts val="0"/>
              </a:spcAft>
              <a:buNone/>
            </a:pPr>
            <a:r>
              <a:rPr b="1" lang="en" sz="1500"/>
              <a:t>Level 3 Emergency:  i.e, districtwide impact, major neighborhood crisis(Outside Agency Resources)</a:t>
            </a:r>
            <a:endParaRPr sz="1500"/>
          </a:p>
          <a:p>
            <a:pPr indent="-323850" lvl="0" marL="457200" rtl="0" algn="l">
              <a:lnSpc>
                <a:spcPct val="115000"/>
              </a:lnSpc>
              <a:spcBef>
                <a:spcPts val="0"/>
              </a:spcBef>
              <a:spcAft>
                <a:spcPts val="0"/>
              </a:spcAft>
              <a:buSzPts val="1500"/>
              <a:buChar char="⚫"/>
            </a:pPr>
            <a:r>
              <a:rPr i="1" lang="en" sz="1500"/>
              <a:t>Director or Executive Director assists principal with coordination of safety plan rollout and liaison with outside agencies </a:t>
            </a:r>
            <a:endParaRPr i="1" sz="1500"/>
          </a:p>
        </p:txBody>
      </p:sp>
      <p:sp>
        <p:nvSpPr>
          <p:cNvPr id="432" name="Google Shape;432;p64"/>
          <p:cNvSpPr txBox="1"/>
          <p:nvPr>
            <p:ph idx="12" type="sldNum"/>
          </p:nvPr>
        </p:nvSpPr>
        <p:spPr>
          <a:xfrm>
            <a:off x="8404411" y="164726"/>
            <a:ext cx="4932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type="title"/>
          </p:nvPr>
        </p:nvSpPr>
        <p:spPr>
          <a:xfrm>
            <a:off x="311700" y="122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Ongoing Monitoring </a:t>
            </a:r>
            <a:endParaRPr/>
          </a:p>
        </p:txBody>
      </p:sp>
      <p:pic>
        <p:nvPicPr>
          <p:cNvPr id="438" name="Google Shape;438;p65"/>
          <p:cNvPicPr preferRelativeResize="0"/>
          <p:nvPr/>
        </p:nvPicPr>
        <p:blipFill rotWithShape="1">
          <a:blip r:embed="rId3">
            <a:alphaModFix/>
          </a:blip>
          <a:srcRect b="0" l="2507" r="2135" t="0"/>
          <a:stretch/>
        </p:blipFill>
        <p:spPr>
          <a:xfrm>
            <a:off x="672162" y="729000"/>
            <a:ext cx="7799674" cy="42311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2" name="Shape 442"/>
        <p:cNvGrpSpPr/>
        <p:nvPr/>
      </p:nvGrpSpPr>
      <p:grpSpPr>
        <a:xfrm>
          <a:off x="0" y="0"/>
          <a:ext cx="0" cy="0"/>
          <a:chOff x="0" y="0"/>
          <a:chExt cx="0" cy="0"/>
        </a:xfrm>
      </p:grpSpPr>
      <p:sp>
        <p:nvSpPr>
          <p:cNvPr id="443" name="Google Shape;443;p66"/>
          <p:cNvSpPr txBox="1"/>
          <p:nvPr>
            <p:ph type="title"/>
          </p:nvPr>
        </p:nvSpPr>
        <p:spPr>
          <a:xfrm>
            <a:off x="241300" y="114539"/>
            <a:ext cx="8623200" cy="6666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b="1" lang="en" u="sng">
                <a:solidFill>
                  <a:schemeClr val="hlink"/>
                </a:solidFill>
                <a:hlinkClick r:id="rId3"/>
              </a:rPr>
              <a:t>Complete </a:t>
            </a:r>
            <a:r>
              <a:rPr b="1" lang="en" u="sng">
                <a:solidFill>
                  <a:schemeClr val="hlink"/>
                </a:solidFill>
                <a:hlinkClick r:id="rId4"/>
              </a:rPr>
              <a:t>Site Safety Plan</a:t>
            </a:r>
            <a:r>
              <a:rPr b="1" lang="en">
                <a:solidFill>
                  <a:srgbClr val="1C4587"/>
                </a:solidFill>
              </a:rPr>
              <a:t>:</a:t>
            </a:r>
            <a:endParaRPr b="1">
              <a:solidFill>
                <a:srgbClr val="1C4587"/>
              </a:solidFill>
            </a:endParaRPr>
          </a:p>
        </p:txBody>
      </p:sp>
      <p:sp>
        <p:nvSpPr>
          <p:cNvPr id="444" name="Google Shape;444;p66"/>
          <p:cNvSpPr txBox="1"/>
          <p:nvPr/>
        </p:nvSpPr>
        <p:spPr>
          <a:xfrm>
            <a:off x="795867" y="1409700"/>
            <a:ext cx="184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45" name="Google Shape;445;p66"/>
          <p:cNvSpPr txBox="1"/>
          <p:nvPr/>
        </p:nvSpPr>
        <p:spPr>
          <a:xfrm>
            <a:off x="423375" y="924800"/>
            <a:ext cx="4812300" cy="4111200"/>
          </a:xfrm>
          <a:prstGeom prst="rect">
            <a:avLst/>
          </a:prstGeom>
          <a:noFill/>
          <a:ln>
            <a:noFill/>
          </a:ln>
        </p:spPr>
        <p:txBody>
          <a:bodyPr anchorCtr="0" anchor="t" bIns="45700" lIns="91425" spcFirstLastPara="1" rIns="91425" wrap="square" tIns="45700">
            <a:noAutofit/>
          </a:bodyPr>
          <a:lstStyle/>
          <a:p>
            <a:pPr indent="-298450" lvl="0" marL="285750" marR="0" rtl="0" algn="l">
              <a:lnSpc>
                <a:spcPct val="100000"/>
              </a:lnSpc>
              <a:spcBef>
                <a:spcPts val="0"/>
              </a:spcBef>
              <a:spcAft>
                <a:spcPts val="0"/>
              </a:spcAft>
              <a:buClr>
                <a:srgbClr val="1155CC"/>
              </a:buClr>
              <a:buSzPts val="1800"/>
              <a:buFont typeface="Century Gothic"/>
              <a:buChar char="•"/>
            </a:pPr>
            <a:r>
              <a:rPr i="0" lang="en" sz="1800" u="none" cap="none" strike="noStrike">
                <a:solidFill>
                  <a:srgbClr val="1155CC"/>
                </a:solidFill>
                <a:latin typeface="Century Gothic"/>
                <a:ea typeface="Century Gothic"/>
                <a:cs typeface="Century Gothic"/>
                <a:sym typeface="Century Gothic"/>
              </a:rPr>
              <a:t>Adhere to due dates </a:t>
            </a:r>
            <a:endParaRPr sz="1800">
              <a:solidFill>
                <a:srgbClr val="1155CC"/>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1800">
              <a:solidFill>
                <a:srgbClr val="1155CC"/>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1155CC"/>
              </a:buClr>
              <a:buSzPts val="1600"/>
              <a:buFont typeface="Century Gothic"/>
              <a:buChar char="•"/>
            </a:pPr>
            <a:r>
              <a:rPr i="0" lang="en" sz="1800" u="none" cap="none" strike="noStrike">
                <a:solidFill>
                  <a:srgbClr val="1155CC"/>
                </a:solidFill>
                <a:latin typeface="Century Gothic"/>
                <a:ea typeface="Century Gothic"/>
                <a:cs typeface="Century Gothic"/>
                <a:sym typeface="Century Gothic"/>
              </a:rPr>
              <a:t>Review &amp; approve Comprehensive Site Plan</a:t>
            </a:r>
            <a:r>
              <a:rPr lang="en" sz="1800">
                <a:solidFill>
                  <a:srgbClr val="1155CC"/>
                </a:solidFill>
                <a:latin typeface="Century Gothic"/>
                <a:ea typeface="Century Gothic"/>
                <a:cs typeface="Century Gothic"/>
                <a:sym typeface="Century Gothic"/>
              </a:rPr>
              <a:t> </a:t>
            </a:r>
            <a:r>
              <a:rPr i="0" lang="en" sz="1500" u="none" cap="none" strike="noStrike">
                <a:solidFill>
                  <a:srgbClr val="1155CC"/>
                </a:solidFill>
                <a:latin typeface="Century Gothic"/>
                <a:ea typeface="Century Gothic"/>
                <a:cs typeface="Century Gothic"/>
                <a:sym typeface="Century Gothic"/>
              </a:rPr>
              <a:t>(</a:t>
            </a:r>
            <a:r>
              <a:rPr lang="en" sz="1500">
                <a:solidFill>
                  <a:srgbClr val="1155CC"/>
                </a:solidFill>
                <a:latin typeface="Century Gothic"/>
                <a:ea typeface="Century Gothic"/>
                <a:cs typeface="Century Gothic"/>
                <a:sym typeface="Century Gothic"/>
              </a:rPr>
              <a:t>Staff, SSC etc)</a:t>
            </a:r>
            <a:endParaRPr sz="1500">
              <a:solidFill>
                <a:srgbClr val="1155CC"/>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1500">
              <a:solidFill>
                <a:srgbClr val="1155CC"/>
              </a:solidFill>
              <a:latin typeface="Century Gothic"/>
              <a:ea typeface="Century Gothic"/>
              <a:cs typeface="Century Gothic"/>
              <a:sym typeface="Century Gothic"/>
            </a:endParaRPr>
          </a:p>
          <a:p>
            <a:pPr indent="-298450" lvl="0" marL="285750" marR="0" rtl="0" algn="l">
              <a:lnSpc>
                <a:spcPct val="200000"/>
              </a:lnSpc>
              <a:spcBef>
                <a:spcPts val="0"/>
              </a:spcBef>
              <a:spcAft>
                <a:spcPts val="0"/>
              </a:spcAft>
              <a:buClr>
                <a:srgbClr val="1155CC"/>
              </a:buClr>
              <a:buSzPts val="1800"/>
              <a:buFont typeface="Century Gothic"/>
              <a:buChar char="•"/>
            </a:pPr>
            <a:r>
              <a:rPr i="0" lang="en" sz="1800" u="none" cap="none" strike="noStrike">
                <a:solidFill>
                  <a:srgbClr val="1155CC"/>
                </a:solidFill>
                <a:latin typeface="Century Gothic"/>
                <a:ea typeface="Century Gothic"/>
                <a:cs typeface="Century Gothic"/>
                <a:sym typeface="Century Gothic"/>
              </a:rPr>
              <a:t>All </a:t>
            </a:r>
            <a:r>
              <a:rPr lang="en" sz="1800">
                <a:solidFill>
                  <a:srgbClr val="1155CC"/>
                </a:solidFill>
                <a:latin typeface="Century Gothic"/>
                <a:ea typeface="Century Gothic"/>
                <a:cs typeface="Century Gothic"/>
                <a:sym typeface="Century Gothic"/>
              </a:rPr>
              <a:t>s</a:t>
            </a:r>
            <a:r>
              <a:rPr i="0" lang="en" sz="1800" u="none" cap="none" strike="noStrike">
                <a:solidFill>
                  <a:srgbClr val="1155CC"/>
                </a:solidFill>
                <a:latin typeface="Century Gothic"/>
                <a:ea typeface="Century Gothic"/>
                <a:cs typeface="Century Gothic"/>
                <a:sym typeface="Century Gothic"/>
              </a:rPr>
              <a:t>taff should understand roles</a:t>
            </a:r>
            <a:endParaRPr i="0" sz="1600" u="none" cap="none" strike="noStrike">
              <a:solidFill>
                <a:srgbClr val="1155CC"/>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1155CC"/>
              </a:buClr>
              <a:buSzPts val="1600"/>
              <a:buFont typeface="Century Gothic"/>
              <a:buChar char="•"/>
            </a:pPr>
            <a:r>
              <a:rPr i="0" lang="en" sz="1800" u="none" cap="none" strike="noStrike">
                <a:solidFill>
                  <a:srgbClr val="1155CC"/>
                </a:solidFill>
                <a:latin typeface="Century Gothic"/>
                <a:ea typeface="Century Gothic"/>
                <a:cs typeface="Century Gothic"/>
                <a:sym typeface="Century Gothic"/>
              </a:rPr>
              <a:t>Soliciting input from stakeholders</a:t>
            </a:r>
            <a:r>
              <a:rPr i="0" lang="en" sz="1200" u="none" cap="none" strike="noStrike">
                <a:solidFill>
                  <a:srgbClr val="1155CC"/>
                </a:solidFill>
                <a:latin typeface="Century Gothic"/>
                <a:ea typeface="Century Gothic"/>
                <a:cs typeface="Century Gothic"/>
                <a:sym typeface="Century Gothic"/>
              </a:rPr>
              <a:t>(Public Sa</a:t>
            </a:r>
            <a:r>
              <a:rPr lang="en" sz="1200">
                <a:solidFill>
                  <a:srgbClr val="1155CC"/>
                </a:solidFill>
                <a:latin typeface="Century Gothic"/>
                <a:ea typeface="Century Gothic"/>
                <a:cs typeface="Century Gothic"/>
                <a:sym typeface="Century Gothic"/>
              </a:rPr>
              <a:t>fet</a:t>
            </a:r>
            <a:r>
              <a:rPr i="0" lang="en" sz="1200" u="none" cap="none" strike="noStrike">
                <a:solidFill>
                  <a:srgbClr val="1155CC"/>
                </a:solidFill>
                <a:latin typeface="Century Gothic"/>
                <a:ea typeface="Century Gothic"/>
                <a:cs typeface="Century Gothic"/>
                <a:sym typeface="Century Gothic"/>
              </a:rPr>
              <a:t>y agency, S</a:t>
            </a:r>
            <a:r>
              <a:rPr lang="en" sz="1200">
                <a:solidFill>
                  <a:srgbClr val="1155CC"/>
                </a:solidFill>
                <a:latin typeface="Century Gothic"/>
                <a:ea typeface="Century Gothic"/>
                <a:cs typeface="Century Gothic"/>
                <a:sym typeface="Century Gothic"/>
              </a:rPr>
              <a:t>chool Site Council)</a:t>
            </a:r>
            <a:endParaRPr sz="1200">
              <a:solidFill>
                <a:srgbClr val="1155CC"/>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1200">
              <a:solidFill>
                <a:srgbClr val="1155CC"/>
              </a:solidFill>
              <a:latin typeface="Century Gothic"/>
              <a:ea typeface="Century Gothic"/>
              <a:cs typeface="Century Gothic"/>
              <a:sym typeface="Century Gothic"/>
            </a:endParaRPr>
          </a:p>
          <a:p>
            <a:pPr indent="-298450" lvl="0" marL="285750" marR="0" rtl="0" algn="l">
              <a:lnSpc>
                <a:spcPct val="100000"/>
              </a:lnSpc>
              <a:spcBef>
                <a:spcPts val="0"/>
              </a:spcBef>
              <a:spcAft>
                <a:spcPts val="0"/>
              </a:spcAft>
              <a:buClr>
                <a:srgbClr val="1155CC"/>
              </a:buClr>
              <a:buSzPts val="1800"/>
              <a:buFont typeface="Century Gothic"/>
              <a:buChar char="•"/>
            </a:pPr>
            <a:r>
              <a:rPr lang="en" sz="1800">
                <a:solidFill>
                  <a:srgbClr val="1155CC"/>
                </a:solidFill>
                <a:latin typeface="Century Gothic"/>
                <a:ea typeface="Century Gothic"/>
                <a:cs typeface="Century Gothic"/>
                <a:sym typeface="Century Gothic"/>
              </a:rPr>
              <a:t>Make a hard copy of CSSP for storage at site </a:t>
            </a:r>
            <a:r>
              <a:rPr lang="en" sz="1200">
                <a:solidFill>
                  <a:srgbClr val="1155CC"/>
                </a:solidFill>
                <a:latin typeface="Century Gothic"/>
                <a:ea typeface="Century Gothic"/>
                <a:cs typeface="Century Gothic"/>
                <a:sym typeface="Century Gothic"/>
              </a:rPr>
              <a:t>(Should be available for review if requested)</a:t>
            </a:r>
            <a:endParaRPr sz="1200">
              <a:solidFill>
                <a:srgbClr val="1155CC"/>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1200">
              <a:solidFill>
                <a:srgbClr val="1155CC"/>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sz="1200">
              <a:solidFill>
                <a:srgbClr val="1155CC"/>
              </a:solidFill>
              <a:latin typeface="Century Gothic"/>
              <a:ea typeface="Century Gothic"/>
              <a:cs typeface="Century Gothic"/>
              <a:sym typeface="Century Gothic"/>
            </a:endParaRPr>
          </a:p>
          <a:p>
            <a:pPr indent="-298450" lvl="0" marL="285750" marR="0" rtl="0" algn="l">
              <a:lnSpc>
                <a:spcPct val="200000"/>
              </a:lnSpc>
              <a:spcBef>
                <a:spcPts val="0"/>
              </a:spcBef>
              <a:spcAft>
                <a:spcPts val="0"/>
              </a:spcAft>
              <a:buClr>
                <a:srgbClr val="1155CC"/>
              </a:buClr>
              <a:buSzPts val="1800"/>
              <a:buFont typeface="Century Gothic"/>
              <a:buChar char="•"/>
            </a:pPr>
            <a:r>
              <a:rPr i="0" lang="en" sz="1800" u="none" cap="none" strike="noStrike">
                <a:solidFill>
                  <a:srgbClr val="1155CC"/>
                </a:solidFill>
                <a:latin typeface="Century Gothic"/>
                <a:ea typeface="Century Gothic"/>
                <a:cs typeface="Century Gothic"/>
                <a:sym typeface="Century Gothic"/>
              </a:rPr>
              <a:t>Periodic review and revision, if needed</a:t>
            </a:r>
            <a:endParaRPr i="0" sz="1600" u="none" cap="none" strike="noStrike">
              <a:solidFill>
                <a:srgbClr val="1155CC"/>
              </a:solidFill>
              <a:latin typeface="Century Gothic"/>
              <a:ea typeface="Century Gothic"/>
              <a:cs typeface="Century Gothic"/>
              <a:sym typeface="Century Gothic"/>
            </a:endParaRPr>
          </a:p>
        </p:txBody>
      </p:sp>
      <p:pic>
        <p:nvPicPr>
          <p:cNvPr id="446" name="Google Shape;446;p66"/>
          <p:cNvPicPr preferRelativeResize="0"/>
          <p:nvPr/>
        </p:nvPicPr>
        <p:blipFill>
          <a:blip r:embed="rId5">
            <a:alphaModFix/>
          </a:blip>
          <a:stretch>
            <a:fillRect/>
          </a:stretch>
        </p:blipFill>
        <p:spPr>
          <a:xfrm>
            <a:off x="5368700" y="427975"/>
            <a:ext cx="3441274" cy="427972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7"/>
          <p:cNvSpPr txBox="1"/>
          <p:nvPr>
            <p:ph type="title"/>
          </p:nvPr>
        </p:nvSpPr>
        <p:spPr>
          <a:xfrm>
            <a:off x="241300" y="114539"/>
            <a:ext cx="8623200" cy="6666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b="1" lang="en">
                <a:latin typeface="Century Gothic"/>
                <a:ea typeface="Century Gothic"/>
                <a:cs typeface="Century Gothic"/>
                <a:sym typeface="Century Gothic"/>
              </a:rPr>
              <a:t>School Drill Calendar:</a:t>
            </a:r>
            <a:endParaRPr b="1">
              <a:latin typeface="Century Gothic"/>
              <a:ea typeface="Century Gothic"/>
              <a:cs typeface="Century Gothic"/>
              <a:sym typeface="Century Gothic"/>
            </a:endParaRPr>
          </a:p>
        </p:txBody>
      </p:sp>
      <p:sp>
        <p:nvSpPr>
          <p:cNvPr id="452" name="Google Shape;452;p67"/>
          <p:cNvSpPr txBox="1"/>
          <p:nvPr/>
        </p:nvSpPr>
        <p:spPr>
          <a:xfrm>
            <a:off x="795867" y="1409700"/>
            <a:ext cx="184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descr="midwest-earthquake-drill-5L3INBS-x-large.jpg" id="453" name="Google Shape;453;p67"/>
          <p:cNvPicPr preferRelativeResize="0"/>
          <p:nvPr/>
        </p:nvPicPr>
        <p:blipFill rotWithShape="1">
          <a:blip r:embed="rId3">
            <a:alphaModFix/>
          </a:blip>
          <a:srcRect b="0" l="0" r="0" t="0"/>
          <a:stretch/>
        </p:blipFill>
        <p:spPr>
          <a:xfrm>
            <a:off x="4552250" y="2201776"/>
            <a:ext cx="4179001" cy="2453575"/>
          </a:xfrm>
          <a:prstGeom prst="rect">
            <a:avLst/>
          </a:prstGeom>
          <a:noFill/>
          <a:ln>
            <a:noFill/>
          </a:ln>
          <a:effectLst>
            <a:outerShdw blurRad="292100" rotWithShape="0" algn="tl" dir="2700000" dist="139700">
              <a:srgbClr val="333333">
                <a:alpha val="64310"/>
              </a:srgbClr>
            </a:outerShdw>
          </a:effectLst>
        </p:spPr>
      </p:pic>
      <p:sp>
        <p:nvSpPr>
          <p:cNvPr id="454" name="Google Shape;454;p67"/>
          <p:cNvSpPr txBox="1"/>
          <p:nvPr/>
        </p:nvSpPr>
        <p:spPr>
          <a:xfrm>
            <a:off x="1609425" y="781050"/>
            <a:ext cx="6720000" cy="1170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A</a:t>
            </a:r>
            <a:r>
              <a:rPr i="0" lang="en" sz="1800" u="none" cap="none" strike="noStrike">
                <a:solidFill>
                  <a:schemeClr val="dk1"/>
                </a:solidFill>
                <a:latin typeface="Century Gothic"/>
                <a:ea typeface="Century Gothic"/>
                <a:cs typeface="Century Gothic"/>
                <a:sym typeface="Century Gothic"/>
              </a:rPr>
              <a:t>utomated system for reporting drill completion.</a:t>
            </a:r>
            <a:endParaRPr i="0" sz="14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1800"/>
              <a:buFont typeface="Century Gothic"/>
              <a:buChar char="•"/>
            </a:pPr>
            <a:r>
              <a:rPr i="0" lang="en" sz="1800" u="sng" cap="none" strike="noStrike">
                <a:solidFill>
                  <a:schemeClr val="hlink"/>
                </a:solidFill>
                <a:latin typeface="Century Gothic"/>
                <a:ea typeface="Century Gothic"/>
                <a:cs typeface="Century Gothic"/>
                <a:sym typeface="Century Gothic"/>
                <a:hlinkClick r:id="rId4"/>
              </a:rPr>
              <a:t>Adhere to</a:t>
            </a:r>
            <a:r>
              <a:rPr lang="en" sz="1800" u="sng">
                <a:solidFill>
                  <a:schemeClr val="hlink"/>
                </a:solidFill>
                <a:latin typeface="Century Gothic"/>
                <a:ea typeface="Century Gothic"/>
                <a:cs typeface="Century Gothic"/>
                <a:sym typeface="Century Gothic"/>
                <a:hlinkClick r:id="rId5"/>
              </a:rPr>
              <a:t> </a:t>
            </a:r>
            <a:r>
              <a:rPr i="0" lang="en" sz="1800" u="sng" cap="none" strike="noStrike">
                <a:solidFill>
                  <a:schemeClr val="hlink"/>
                </a:solidFill>
                <a:latin typeface="Century Gothic"/>
                <a:ea typeface="Century Gothic"/>
                <a:cs typeface="Century Gothic"/>
                <a:sym typeface="Century Gothic"/>
                <a:hlinkClick r:id="rId6"/>
              </a:rPr>
              <a:t>drill</a:t>
            </a:r>
            <a:r>
              <a:rPr lang="en" sz="1800" u="sng">
                <a:solidFill>
                  <a:schemeClr val="hlink"/>
                </a:solidFill>
                <a:latin typeface="Century Gothic"/>
                <a:ea typeface="Century Gothic"/>
                <a:cs typeface="Century Gothic"/>
                <a:sym typeface="Century Gothic"/>
                <a:hlinkClick r:id="rId7"/>
              </a:rPr>
              <a:t> procedures</a:t>
            </a:r>
            <a:endParaRPr i="0" sz="14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Define </a:t>
            </a:r>
            <a:r>
              <a:rPr i="0" lang="en" sz="1800" u="none" cap="none" strike="noStrike">
                <a:solidFill>
                  <a:schemeClr val="dk1"/>
                </a:solidFill>
                <a:latin typeface="Century Gothic"/>
                <a:ea typeface="Century Gothic"/>
                <a:cs typeface="Century Gothic"/>
                <a:sym typeface="Century Gothic"/>
              </a:rPr>
              <a:t>CS</a:t>
            </a:r>
            <a:r>
              <a:rPr lang="en" sz="1800">
                <a:solidFill>
                  <a:schemeClr val="dk1"/>
                </a:solidFill>
                <a:latin typeface="Century Gothic"/>
                <a:ea typeface="Century Gothic"/>
                <a:cs typeface="Century Gothic"/>
                <a:sym typeface="Century Gothic"/>
              </a:rPr>
              <a:t>S</a:t>
            </a:r>
            <a:r>
              <a:rPr i="0" lang="en" sz="1800" u="none" cap="none" strike="noStrike">
                <a:solidFill>
                  <a:schemeClr val="dk1"/>
                </a:solidFill>
                <a:latin typeface="Century Gothic"/>
                <a:ea typeface="Century Gothic"/>
                <a:cs typeface="Century Gothic"/>
                <a:sym typeface="Century Gothic"/>
              </a:rPr>
              <a:t> and </a:t>
            </a:r>
            <a:r>
              <a:rPr lang="en" sz="1800">
                <a:solidFill>
                  <a:schemeClr val="dk1"/>
                </a:solidFill>
                <a:latin typeface="Century Gothic"/>
                <a:ea typeface="Century Gothic"/>
                <a:cs typeface="Century Gothic"/>
                <a:sym typeface="Century Gothic"/>
              </a:rPr>
              <a:t>s</a:t>
            </a:r>
            <a:r>
              <a:rPr i="0" lang="en" sz="1800" u="none" cap="none" strike="noStrike">
                <a:solidFill>
                  <a:schemeClr val="dk1"/>
                </a:solidFill>
                <a:latin typeface="Century Gothic"/>
                <a:ea typeface="Century Gothic"/>
                <a:cs typeface="Century Gothic"/>
                <a:sym typeface="Century Gothic"/>
              </a:rPr>
              <a:t>taff </a:t>
            </a:r>
            <a:r>
              <a:rPr lang="en" sz="1800">
                <a:solidFill>
                  <a:schemeClr val="dk1"/>
                </a:solidFill>
                <a:latin typeface="Century Gothic"/>
                <a:ea typeface="Century Gothic"/>
                <a:cs typeface="Century Gothic"/>
                <a:sym typeface="Century Gothic"/>
              </a:rPr>
              <a:t>r</a:t>
            </a:r>
            <a:r>
              <a:rPr i="0" lang="en" sz="1800" u="none" cap="none" strike="noStrike">
                <a:solidFill>
                  <a:schemeClr val="dk1"/>
                </a:solidFill>
                <a:latin typeface="Century Gothic"/>
                <a:ea typeface="Century Gothic"/>
                <a:cs typeface="Century Gothic"/>
                <a:sym typeface="Century Gothic"/>
              </a:rPr>
              <a:t>ole in </a:t>
            </a:r>
            <a:r>
              <a:rPr lang="en" sz="1800">
                <a:solidFill>
                  <a:schemeClr val="dk1"/>
                </a:solidFill>
                <a:latin typeface="Century Gothic"/>
                <a:ea typeface="Century Gothic"/>
                <a:cs typeface="Century Gothic"/>
                <a:sym typeface="Century Gothic"/>
              </a:rPr>
              <a:t>d</a:t>
            </a:r>
            <a:r>
              <a:rPr i="0" lang="en" sz="1800" u="none" cap="none" strike="noStrike">
                <a:solidFill>
                  <a:schemeClr val="dk1"/>
                </a:solidFill>
                <a:latin typeface="Century Gothic"/>
                <a:ea typeface="Century Gothic"/>
                <a:cs typeface="Century Gothic"/>
                <a:sym typeface="Century Gothic"/>
              </a:rPr>
              <a:t>rills</a:t>
            </a:r>
            <a:endParaRPr i="0" sz="18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Students should have clear direction for drills  </a:t>
            </a:r>
            <a:endParaRPr sz="1800">
              <a:solidFill>
                <a:schemeClr val="dk1"/>
              </a:solidFill>
              <a:latin typeface="Century Gothic"/>
              <a:ea typeface="Century Gothic"/>
              <a:cs typeface="Century Gothic"/>
              <a:sym typeface="Century Gothic"/>
            </a:endParaRPr>
          </a:p>
        </p:txBody>
      </p:sp>
      <p:pic>
        <p:nvPicPr>
          <p:cNvPr id="455" name="Google Shape;455;p67"/>
          <p:cNvPicPr preferRelativeResize="0"/>
          <p:nvPr/>
        </p:nvPicPr>
        <p:blipFill rotWithShape="1">
          <a:blip r:embed="rId8">
            <a:alphaModFix/>
          </a:blip>
          <a:srcRect b="0" l="0" r="0" t="0"/>
          <a:stretch/>
        </p:blipFill>
        <p:spPr>
          <a:xfrm>
            <a:off x="399125" y="2201773"/>
            <a:ext cx="3271395" cy="2453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8"/>
          <p:cNvSpPr txBox="1"/>
          <p:nvPr>
            <p:ph idx="12" type="sldNum"/>
          </p:nvPr>
        </p:nvSpPr>
        <p:spPr>
          <a:xfrm>
            <a:off x="381000" y="4716556"/>
            <a:ext cx="1887600" cy="273900"/>
          </a:xfrm>
          <a:prstGeom prst="rect">
            <a:avLst/>
          </a:prstGeom>
          <a:noFill/>
          <a:ln>
            <a:noFill/>
          </a:ln>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
        <p:nvSpPr>
          <p:cNvPr id="462" name="Google Shape;462;p68"/>
          <p:cNvSpPr txBox="1"/>
          <p:nvPr>
            <p:ph type="title"/>
          </p:nvPr>
        </p:nvSpPr>
        <p:spPr>
          <a:xfrm>
            <a:off x="523875" y="285750"/>
            <a:ext cx="7839000" cy="6288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lang="en"/>
              <a:t>After-Action Briefings and Reports</a:t>
            </a:r>
            <a:endParaRPr/>
          </a:p>
        </p:txBody>
      </p:sp>
      <p:sp>
        <p:nvSpPr>
          <p:cNvPr id="463" name="Google Shape;463;p68"/>
          <p:cNvSpPr txBox="1"/>
          <p:nvPr>
            <p:ph idx="1" type="body"/>
          </p:nvPr>
        </p:nvSpPr>
        <p:spPr>
          <a:xfrm>
            <a:off x="523875" y="1092994"/>
            <a:ext cx="7769100" cy="3744300"/>
          </a:xfrm>
          <a:prstGeom prst="rect">
            <a:avLst/>
          </a:prstGeom>
          <a:noFill/>
          <a:ln>
            <a:noFill/>
          </a:ln>
        </p:spPr>
        <p:txBody>
          <a:bodyPr anchorCtr="0" anchor="t" bIns="45700" lIns="91425" spcFirstLastPara="1" rIns="91425" wrap="square" tIns="45700">
            <a:normAutofit fontScale="85000" lnSpcReduction="20000"/>
          </a:bodyPr>
          <a:lstStyle/>
          <a:p>
            <a:pPr indent="-261620" lvl="0" marL="282575" rtl="0" algn="l">
              <a:lnSpc>
                <a:spcPct val="90000"/>
              </a:lnSpc>
              <a:spcBef>
                <a:spcPts val="0"/>
              </a:spcBef>
              <a:spcAft>
                <a:spcPts val="0"/>
              </a:spcAft>
              <a:buClr>
                <a:schemeClr val="lt1"/>
              </a:buClr>
              <a:buSzPct val="122222"/>
              <a:buChar char="⚫"/>
            </a:pPr>
            <a:r>
              <a:rPr lang="en"/>
              <a:t>Critical for capturing key lessons learned and recommendations for improvements</a:t>
            </a:r>
            <a:endParaRPr/>
          </a:p>
          <a:p>
            <a:pPr indent="-261620" lvl="0" marL="282575" rtl="0" algn="l">
              <a:lnSpc>
                <a:spcPct val="90000"/>
              </a:lnSpc>
              <a:spcBef>
                <a:spcPts val="2000"/>
              </a:spcBef>
              <a:spcAft>
                <a:spcPts val="0"/>
              </a:spcAft>
              <a:buClr>
                <a:schemeClr val="lt1"/>
              </a:buClr>
              <a:buSzPct val="122222"/>
              <a:buChar char="⚫"/>
            </a:pPr>
            <a:r>
              <a:rPr lang="en"/>
              <a:t>Help identify "what worked" and gaps and weaknesses in emergency management plans and responses</a:t>
            </a:r>
            <a:endParaRPr/>
          </a:p>
          <a:p>
            <a:pPr indent="-261620" lvl="0" marL="282575" rtl="0" algn="l">
              <a:lnSpc>
                <a:spcPct val="90000"/>
              </a:lnSpc>
              <a:spcBef>
                <a:spcPts val="2000"/>
              </a:spcBef>
              <a:spcAft>
                <a:spcPts val="0"/>
              </a:spcAft>
              <a:buClr>
                <a:schemeClr val="lt1"/>
              </a:buClr>
              <a:buSzPct val="122222"/>
              <a:buChar char="⚫"/>
            </a:pPr>
            <a:r>
              <a:rPr lang="en"/>
              <a:t>Conduct briefings at two levels</a:t>
            </a:r>
            <a:endParaRPr/>
          </a:p>
          <a:p>
            <a:pPr indent="-261620" lvl="0" marL="282575" rtl="0" algn="l">
              <a:lnSpc>
                <a:spcPct val="90000"/>
              </a:lnSpc>
              <a:spcBef>
                <a:spcPts val="2000"/>
              </a:spcBef>
              <a:spcAft>
                <a:spcPts val="0"/>
              </a:spcAft>
              <a:buClr>
                <a:schemeClr val="lt1"/>
              </a:buClr>
              <a:buSzPct val="122222"/>
              <a:buChar char="⚫"/>
            </a:pPr>
            <a:r>
              <a:rPr lang="en"/>
              <a:t>Internal-district  level</a:t>
            </a:r>
            <a:endParaRPr/>
          </a:p>
          <a:p>
            <a:pPr indent="-261620" lvl="0" marL="282575" rtl="0" algn="l">
              <a:lnSpc>
                <a:spcPct val="90000"/>
              </a:lnSpc>
              <a:spcBef>
                <a:spcPts val="2000"/>
              </a:spcBef>
              <a:spcAft>
                <a:spcPts val="0"/>
              </a:spcAft>
              <a:buClr>
                <a:schemeClr val="lt1"/>
              </a:buClr>
              <a:buSzPct val="122222"/>
              <a:buChar char="⚫"/>
            </a:pPr>
            <a:r>
              <a:rPr lang="en"/>
              <a:t>External-community level</a:t>
            </a:r>
            <a:endParaRPr/>
          </a:p>
          <a:p>
            <a:pPr indent="-261620" lvl="0" marL="282575" rtl="0" algn="l">
              <a:lnSpc>
                <a:spcPct val="90000"/>
              </a:lnSpc>
              <a:spcBef>
                <a:spcPts val="2000"/>
              </a:spcBef>
              <a:spcAft>
                <a:spcPts val="0"/>
              </a:spcAft>
              <a:buClr>
                <a:schemeClr val="lt1"/>
              </a:buClr>
              <a:buSzPct val="122222"/>
              <a:buChar char="⚫"/>
            </a:pPr>
            <a:r>
              <a:rPr lang="en"/>
              <a:t>Briefings should take place shortly after an emergency response situation</a:t>
            </a:r>
            <a:endParaRPr/>
          </a:p>
          <a:p>
            <a:pPr indent="-261620" lvl="0" marL="282575" rtl="0" algn="l">
              <a:lnSpc>
                <a:spcPct val="90000"/>
              </a:lnSpc>
              <a:spcBef>
                <a:spcPts val="2000"/>
              </a:spcBef>
              <a:spcAft>
                <a:spcPts val="0"/>
              </a:spcAft>
              <a:buClr>
                <a:schemeClr val="lt1"/>
              </a:buClr>
              <a:buSzPct val="122222"/>
              <a:buChar char="⚫"/>
            </a:pPr>
            <a:r>
              <a:rPr lang="en"/>
              <a:t>Participants should include school staff, first responders, and other key stakeholders</a:t>
            </a:r>
            <a:endParaRPr/>
          </a:p>
          <a:p>
            <a:pPr indent="-142875" lvl="0" marL="282575" rtl="0" algn="l">
              <a:lnSpc>
                <a:spcPct val="90000"/>
              </a:lnSpc>
              <a:spcBef>
                <a:spcPts val="2000"/>
              </a:spcBef>
              <a:spcAft>
                <a:spcPts val="0"/>
              </a:spcAft>
              <a:buClr>
                <a:schemeClr val="lt1"/>
              </a:buClr>
              <a:buSzPct val="122222"/>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9">
            <a:hlinkClick r:id="rId3"/>
          </p:cNvPr>
          <p:cNvSpPr txBox="1"/>
          <p:nvPr>
            <p:ph type="title"/>
          </p:nvPr>
        </p:nvSpPr>
        <p:spPr>
          <a:xfrm>
            <a:off x="779463" y="214313"/>
            <a:ext cx="7583400" cy="5874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b="1" lang="en" u="sng">
                <a:solidFill>
                  <a:schemeClr val="hlink"/>
                </a:solidFill>
                <a:latin typeface="Century Gothic"/>
                <a:ea typeface="Century Gothic"/>
                <a:cs typeface="Century Gothic"/>
                <a:sym typeface="Century Gothic"/>
                <a:hlinkClick r:id="rId4"/>
              </a:rPr>
              <a:t>Questions:</a:t>
            </a:r>
            <a:r>
              <a:rPr b="1" lang="en">
                <a:latin typeface="Century Gothic"/>
                <a:ea typeface="Century Gothic"/>
                <a:cs typeface="Century Gothic"/>
                <a:sym typeface="Century Gothic"/>
              </a:rPr>
              <a:t> </a:t>
            </a:r>
            <a:endParaRPr i="1">
              <a:latin typeface="Century Gothic"/>
              <a:ea typeface="Century Gothic"/>
              <a:cs typeface="Century Gothic"/>
              <a:sym typeface="Century Gothic"/>
            </a:endParaRPr>
          </a:p>
        </p:txBody>
      </p:sp>
      <p:sp>
        <p:nvSpPr>
          <p:cNvPr id="469" name="Google Shape;469;p69"/>
          <p:cNvSpPr txBox="1"/>
          <p:nvPr>
            <p:ph idx="1" type="body"/>
          </p:nvPr>
        </p:nvSpPr>
        <p:spPr>
          <a:xfrm>
            <a:off x="1092200" y="1866901"/>
            <a:ext cx="2044800" cy="457200"/>
          </a:xfrm>
          <a:prstGeom prst="rect">
            <a:avLst/>
          </a:prstGeom>
          <a:noFill/>
          <a:ln>
            <a:noFill/>
          </a:ln>
        </p:spPr>
        <p:txBody>
          <a:bodyPr anchorCtr="0" anchor="t" bIns="45700" lIns="91425" spcFirstLastPara="1" rIns="91425" wrap="square" tIns="45700">
            <a:normAutofit fontScale="25000" lnSpcReduction="20000"/>
          </a:bodyPr>
          <a:lstStyle/>
          <a:p>
            <a:pPr indent="-203200" lvl="0" marL="342900" rtl="0" algn="l">
              <a:lnSpc>
                <a:spcPct val="100000"/>
              </a:lnSpc>
              <a:spcBef>
                <a:spcPts val="0"/>
              </a:spcBef>
              <a:spcAft>
                <a:spcPts val="0"/>
              </a:spcAft>
              <a:buClr>
                <a:schemeClr val="lt1"/>
              </a:buClr>
              <a:buSzPct val="122222"/>
              <a:buFont typeface="Arial"/>
              <a:buNone/>
            </a:pPr>
            <a:r>
              <a:t/>
            </a:r>
            <a:endParaRPr/>
          </a:p>
          <a:p>
            <a:pPr indent="-142875" lvl="0" marL="282575" rtl="0" algn="l">
              <a:lnSpc>
                <a:spcPct val="100000"/>
              </a:lnSpc>
              <a:spcBef>
                <a:spcPts val="2000"/>
              </a:spcBef>
              <a:spcAft>
                <a:spcPts val="0"/>
              </a:spcAft>
              <a:buClr>
                <a:schemeClr val="lt1"/>
              </a:buClr>
              <a:buSzPct val="122222"/>
              <a:buNone/>
            </a:pPr>
            <a:r>
              <a:t/>
            </a:r>
            <a:endParaRPr/>
          </a:p>
        </p:txBody>
      </p:sp>
      <p:pic>
        <p:nvPicPr>
          <p:cNvPr id="470" name="Google Shape;470;p69"/>
          <p:cNvPicPr preferRelativeResize="0"/>
          <p:nvPr/>
        </p:nvPicPr>
        <p:blipFill rotWithShape="1">
          <a:blip r:embed="rId5">
            <a:alphaModFix/>
          </a:blip>
          <a:srcRect b="0" l="0" r="0" t="0"/>
          <a:stretch/>
        </p:blipFill>
        <p:spPr>
          <a:xfrm>
            <a:off x="1723485" y="1069041"/>
            <a:ext cx="4105678" cy="3821130"/>
          </a:xfrm>
          <a:prstGeom prst="rect">
            <a:avLst/>
          </a:prstGeom>
          <a:noFill/>
          <a:ln>
            <a:noFill/>
          </a:ln>
        </p:spPr>
      </p:pic>
      <p:sp>
        <p:nvSpPr>
          <p:cNvPr id="471" name="Google Shape;471;p69"/>
          <p:cNvSpPr txBox="1"/>
          <p:nvPr/>
        </p:nvSpPr>
        <p:spPr>
          <a:xfrm>
            <a:off x="5468500" y="961900"/>
            <a:ext cx="252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Safety Acknowledgement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 name="Shape 475"/>
        <p:cNvGrpSpPr/>
        <p:nvPr/>
      </p:nvGrpSpPr>
      <p:grpSpPr>
        <a:xfrm>
          <a:off x="0" y="0"/>
          <a:ext cx="0" cy="0"/>
          <a:chOff x="0" y="0"/>
          <a:chExt cx="0" cy="0"/>
        </a:xfrm>
      </p:grpSpPr>
      <p:sp>
        <p:nvSpPr>
          <p:cNvPr id="476" name="Google Shape;476;p70"/>
          <p:cNvSpPr txBox="1"/>
          <p:nvPr>
            <p:ph type="title"/>
          </p:nvPr>
        </p:nvSpPr>
        <p:spPr>
          <a:xfrm>
            <a:off x="311700" y="281300"/>
            <a:ext cx="8520600" cy="572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b="1" lang="en" sz="3000">
                <a:solidFill>
                  <a:srgbClr val="222C6A"/>
                </a:solidFill>
                <a:latin typeface="Century Gothic"/>
                <a:ea typeface="Century Gothic"/>
                <a:cs typeface="Century Gothic"/>
                <a:sym typeface="Century Gothic"/>
              </a:rPr>
              <a:t>Campus Safety Specialist (CSS)</a:t>
            </a:r>
            <a:r>
              <a:rPr b="1" lang="en" sz="3000">
                <a:solidFill>
                  <a:srgbClr val="F1C232"/>
                </a:solidFill>
                <a:latin typeface="Century Gothic"/>
                <a:ea typeface="Century Gothic"/>
                <a:cs typeface="Century Gothic"/>
                <a:sym typeface="Century Gothic"/>
              </a:rPr>
              <a:t> </a:t>
            </a:r>
            <a:endParaRPr b="1" sz="3000">
              <a:solidFill>
                <a:srgbClr val="F1C232"/>
              </a:solidFill>
              <a:latin typeface="Century Gothic"/>
              <a:ea typeface="Century Gothic"/>
              <a:cs typeface="Century Gothic"/>
              <a:sym typeface="Century Gothic"/>
            </a:endParaRPr>
          </a:p>
        </p:txBody>
      </p:sp>
      <p:sp>
        <p:nvSpPr>
          <p:cNvPr id="477" name="Google Shape;477;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spcBef>
                <a:spcPts val="1200"/>
              </a:spcBef>
              <a:spcAft>
                <a:spcPts val="1200"/>
              </a:spcAft>
              <a:buNone/>
            </a:pPr>
            <a:r>
              <a:t/>
            </a:r>
            <a:endParaRPr/>
          </a:p>
        </p:txBody>
      </p:sp>
      <p:pic>
        <p:nvPicPr>
          <p:cNvPr id="478" name="Google Shape;478;p70"/>
          <p:cNvPicPr preferRelativeResize="0"/>
          <p:nvPr/>
        </p:nvPicPr>
        <p:blipFill>
          <a:blip r:embed="rId3">
            <a:alphaModFix/>
          </a:blip>
          <a:stretch>
            <a:fillRect/>
          </a:stretch>
        </p:blipFill>
        <p:spPr>
          <a:xfrm>
            <a:off x="6971850" y="1023975"/>
            <a:ext cx="1987455" cy="1483125"/>
          </a:xfrm>
          <a:prstGeom prst="rect">
            <a:avLst/>
          </a:prstGeom>
          <a:noFill/>
          <a:ln cap="flat" cmpd="sng" w="19050">
            <a:solidFill>
              <a:schemeClr val="dk2"/>
            </a:solidFill>
            <a:prstDash val="solid"/>
            <a:round/>
            <a:headEnd len="sm" w="sm" type="none"/>
            <a:tailEnd len="sm" w="sm" type="none"/>
          </a:ln>
        </p:spPr>
      </p:pic>
      <p:pic>
        <p:nvPicPr>
          <p:cNvPr id="479" name="Google Shape;479;p70"/>
          <p:cNvPicPr preferRelativeResize="0"/>
          <p:nvPr/>
        </p:nvPicPr>
        <p:blipFill>
          <a:blip r:embed="rId4">
            <a:alphaModFix/>
          </a:blip>
          <a:stretch>
            <a:fillRect/>
          </a:stretch>
        </p:blipFill>
        <p:spPr>
          <a:xfrm>
            <a:off x="88800" y="1144125"/>
            <a:ext cx="2224688" cy="1483125"/>
          </a:xfrm>
          <a:prstGeom prst="rect">
            <a:avLst/>
          </a:prstGeom>
          <a:noFill/>
          <a:ln cap="flat" cmpd="sng" w="19050">
            <a:solidFill>
              <a:schemeClr val="dk2"/>
            </a:solidFill>
            <a:prstDash val="solid"/>
            <a:round/>
            <a:headEnd len="sm" w="sm" type="none"/>
            <a:tailEnd len="sm" w="sm" type="none"/>
          </a:ln>
        </p:spPr>
      </p:pic>
      <p:pic>
        <p:nvPicPr>
          <p:cNvPr id="480" name="Google Shape;480;p70"/>
          <p:cNvPicPr preferRelativeResize="0"/>
          <p:nvPr/>
        </p:nvPicPr>
        <p:blipFill>
          <a:blip r:embed="rId5">
            <a:alphaModFix/>
          </a:blip>
          <a:stretch>
            <a:fillRect/>
          </a:stretch>
        </p:blipFill>
        <p:spPr>
          <a:xfrm>
            <a:off x="4798663" y="1144125"/>
            <a:ext cx="2061456" cy="1483125"/>
          </a:xfrm>
          <a:prstGeom prst="rect">
            <a:avLst/>
          </a:prstGeom>
          <a:noFill/>
          <a:ln cap="flat" cmpd="sng" w="19050">
            <a:solidFill>
              <a:schemeClr val="dk2"/>
            </a:solidFill>
            <a:prstDash val="solid"/>
            <a:round/>
            <a:headEnd len="sm" w="sm" type="none"/>
            <a:tailEnd len="sm" w="sm" type="none"/>
          </a:ln>
        </p:spPr>
      </p:pic>
      <p:pic>
        <p:nvPicPr>
          <p:cNvPr id="481" name="Google Shape;481;p70"/>
          <p:cNvPicPr preferRelativeResize="0"/>
          <p:nvPr/>
        </p:nvPicPr>
        <p:blipFill>
          <a:blip r:embed="rId6">
            <a:alphaModFix/>
          </a:blip>
          <a:stretch>
            <a:fillRect/>
          </a:stretch>
        </p:blipFill>
        <p:spPr>
          <a:xfrm>
            <a:off x="2423925" y="989650"/>
            <a:ext cx="2264319" cy="1483125"/>
          </a:xfrm>
          <a:prstGeom prst="rect">
            <a:avLst/>
          </a:prstGeom>
          <a:noFill/>
          <a:ln cap="flat" cmpd="sng" w="19050">
            <a:solidFill>
              <a:schemeClr val="dk2"/>
            </a:solidFill>
            <a:prstDash val="solid"/>
            <a:round/>
            <a:headEnd len="sm" w="sm" type="none"/>
            <a:tailEnd len="sm" w="sm" type="none"/>
          </a:ln>
        </p:spPr>
      </p:pic>
      <p:pic>
        <p:nvPicPr>
          <p:cNvPr id="482" name="Google Shape;482;p70"/>
          <p:cNvPicPr preferRelativeResize="0"/>
          <p:nvPr/>
        </p:nvPicPr>
        <p:blipFill>
          <a:blip r:embed="rId7">
            <a:alphaModFix/>
          </a:blip>
          <a:stretch>
            <a:fillRect/>
          </a:stretch>
        </p:blipFill>
        <p:spPr>
          <a:xfrm>
            <a:off x="88800" y="3019250"/>
            <a:ext cx="2224701" cy="1798623"/>
          </a:xfrm>
          <a:prstGeom prst="rect">
            <a:avLst/>
          </a:prstGeom>
          <a:noFill/>
          <a:ln cap="flat" cmpd="dbl" w="38100">
            <a:solidFill>
              <a:schemeClr val="dk2"/>
            </a:solidFill>
            <a:prstDash val="solid"/>
            <a:round/>
            <a:headEnd len="sm" w="sm" type="none"/>
            <a:tailEnd len="sm" w="sm" type="none"/>
          </a:ln>
        </p:spPr>
      </p:pic>
      <p:pic>
        <p:nvPicPr>
          <p:cNvPr id="483" name="Google Shape;483;p70"/>
          <p:cNvPicPr preferRelativeResize="0"/>
          <p:nvPr/>
        </p:nvPicPr>
        <p:blipFill>
          <a:blip r:embed="rId8">
            <a:alphaModFix/>
          </a:blip>
          <a:stretch>
            <a:fillRect/>
          </a:stretch>
        </p:blipFill>
        <p:spPr>
          <a:xfrm>
            <a:off x="2429250" y="2770250"/>
            <a:ext cx="2264319" cy="1798623"/>
          </a:xfrm>
          <a:prstGeom prst="rect">
            <a:avLst/>
          </a:prstGeom>
          <a:noFill/>
          <a:ln cap="flat" cmpd="sng" w="19050">
            <a:solidFill>
              <a:schemeClr val="dk2"/>
            </a:solidFill>
            <a:prstDash val="solid"/>
            <a:round/>
            <a:headEnd len="sm" w="sm" type="none"/>
            <a:tailEnd len="sm" w="sm" type="none"/>
          </a:ln>
        </p:spPr>
      </p:pic>
      <p:pic>
        <p:nvPicPr>
          <p:cNvPr id="484" name="Google Shape;484;p70"/>
          <p:cNvPicPr preferRelativeResize="0"/>
          <p:nvPr/>
        </p:nvPicPr>
        <p:blipFill rotWithShape="1">
          <a:blip r:embed="rId9">
            <a:alphaModFix/>
          </a:blip>
          <a:srcRect b="17875" l="15751" r="7526" t="17869"/>
          <a:stretch/>
        </p:blipFill>
        <p:spPr>
          <a:xfrm>
            <a:off x="4796075" y="3019250"/>
            <a:ext cx="2061449" cy="1798627"/>
          </a:xfrm>
          <a:prstGeom prst="rect">
            <a:avLst/>
          </a:prstGeom>
          <a:noFill/>
          <a:ln cap="flat" cmpd="sng" w="19050">
            <a:solidFill>
              <a:schemeClr val="dk2"/>
            </a:solidFill>
            <a:prstDash val="solid"/>
            <a:round/>
            <a:headEnd len="sm" w="sm" type="none"/>
            <a:tailEnd len="sm" w="sm" type="none"/>
          </a:ln>
        </p:spPr>
      </p:pic>
      <p:pic>
        <p:nvPicPr>
          <p:cNvPr id="485" name="Google Shape;485;p70"/>
          <p:cNvPicPr preferRelativeResize="0"/>
          <p:nvPr/>
        </p:nvPicPr>
        <p:blipFill>
          <a:blip r:embed="rId10">
            <a:alphaModFix/>
          </a:blip>
          <a:stretch>
            <a:fillRect/>
          </a:stretch>
        </p:blipFill>
        <p:spPr>
          <a:xfrm>
            <a:off x="6971850" y="2770250"/>
            <a:ext cx="1987455" cy="1798623"/>
          </a:xfrm>
          <a:prstGeom prst="rect">
            <a:avLst/>
          </a:prstGeom>
          <a:noFill/>
          <a:ln cap="flat" cmpd="sng" w="19050">
            <a:solidFill>
              <a:schemeClr val="dk2"/>
            </a:solidFill>
            <a:prstDash val="solid"/>
            <a:round/>
            <a:headEnd len="sm" w="sm" type="none"/>
            <a:tailEnd len="sm" w="sm" type="none"/>
          </a:ln>
        </p:spPr>
      </p:pic>
      <p:pic>
        <p:nvPicPr>
          <p:cNvPr id="486" name="Google Shape;486;p70"/>
          <p:cNvPicPr preferRelativeResize="0"/>
          <p:nvPr/>
        </p:nvPicPr>
        <p:blipFill rotWithShape="1">
          <a:blip r:embed="rId11">
            <a:alphaModFix/>
          </a:blip>
          <a:srcRect b="0" l="0" r="0" t="0"/>
          <a:stretch/>
        </p:blipFill>
        <p:spPr>
          <a:xfrm>
            <a:off x="88800" y="71025"/>
            <a:ext cx="885150" cy="844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0" name="Shape 490"/>
        <p:cNvGrpSpPr/>
        <p:nvPr/>
      </p:nvGrpSpPr>
      <p:grpSpPr>
        <a:xfrm>
          <a:off x="0" y="0"/>
          <a:ext cx="0" cy="0"/>
          <a:chOff x="0" y="0"/>
          <a:chExt cx="0" cy="0"/>
        </a:xfrm>
      </p:grpSpPr>
      <p:sp>
        <p:nvSpPr>
          <p:cNvPr id="491" name="Google Shape;491;p71"/>
          <p:cNvSpPr txBox="1"/>
          <p:nvPr>
            <p:ph type="ctrTitle"/>
          </p:nvPr>
        </p:nvSpPr>
        <p:spPr>
          <a:xfrm>
            <a:off x="1709925" y="1181525"/>
            <a:ext cx="5783400" cy="1290300"/>
          </a:xfrm>
          <a:prstGeom prst="rect">
            <a:avLst/>
          </a:prstGeom>
          <a:ln cap="flat" cmpd="sng" w="19050">
            <a:solidFill>
              <a:schemeClr val="accent4"/>
            </a:solidFill>
            <a:prstDash val="solid"/>
            <a:round/>
            <a:headEnd len="sm" w="sm" type="none"/>
            <a:tailEnd len="sm" w="sm" type="none"/>
          </a:ln>
        </p:spPr>
        <p:txBody>
          <a:bodyPr anchorCtr="0" anchor="b" bIns="91425" lIns="91425" spcFirstLastPara="1" rIns="91425" wrap="square" tIns="91425">
            <a:normAutofit/>
          </a:bodyPr>
          <a:lstStyle/>
          <a:p>
            <a:pPr indent="0" lvl="0" marL="0" rtl="0" algn="ctr">
              <a:spcBef>
                <a:spcPts val="0"/>
              </a:spcBef>
              <a:spcAft>
                <a:spcPts val="0"/>
              </a:spcAft>
              <a:buNone/>
            </a:pPr>
            <a:r>
              <a:rPr b="1" lang="en">
                <a:latin typeface="Century Gothic"/>
                <a:ea typeface="Century Gothic"/>
                <a:cs typeface="Century Gothic"/>
                <a:sym typeface="Century Gothic"/>
              </a:rPr>
              <a:t>CSS O</a:t>
            </a:r>
            <a:r>
              <a:rPr b="1" lang="en">
                <a:latin typeface="Century Gothic"/>
                <a:ea typeface="Century Gothic"/>
                <a:cs typeface="Century Gothic"/>
                <a:sym typeface="Century Gothic"/>
              </a:rPr>
              <a:t>verview</a:t>
            </a:r>
            <a:endParaRPr b="1">
              <a:latin typeface="Century Gothic"/>
              <a:ea typeface="Century Gothic"/>
              <a:cs typeface="Century Gothic"/>
              <a:sym typeface="Century Gothic"/>
            </a:endParaRPr>
          </a:p>
        </p:txBody>
      </p:sp>
      <p:sp>
        <p:nvSpPr>
          <p:cNvPr id="492" name="Google Shape;492;p71"/>
          <p:cNvSpPr txBox="1"/>
          <p:nvPr>
            <p:ph idx="1" type="subTitle"/>
          </p:nvPr>
        </p:nvSpPr>
        <p:spPr>
          <a:xfrm>
            <a:off x="1304475" y="2856275"/>
            <a:ext cx="6608400" cy="2115600"/>
          </a:xfrm>
          <a:prstGeom prst="rect">
            <a:avLst/>
          </a:prstGeom>
          <a:ln>
            <a:noFill/>
          </a:ln>
        </p:spPr>
        <p:txBody>
          <a:bodyPr anchorCtr="0" anchor="t" bIns="91425" lIns="91425" spcFirstLastPara="1" rIns="91425" wrap="square" tIns="91425">
            <a:noAutofit/>
          </a:bodyPr>
          <a:lstStyle/>
          <a:p>
            <a:pPr indent="-381000" lvl="0" marL="457200" rtl="0" algn="l">
              <a:lnSpc>
                <a:spcPct val="90000"/>
              </a:lnSpc>
              <a:spcBef>
                <a:spcPts val="0"/>
              </a:spcBef>
              <a:spcAft>
                <a:spcPts val="0"/>
              </a:spcAft>
              <a:buClr>
                <a:schemeClr val="dk1"/>
              </a:buClr>
              <a:buSzPts val="2400"/>
              <a:buFont typeface="Century Gothic"/>
              <a:buChar char="●"/>
            </a:pPr>
            <a:r>
              <a:rPr b="1" lang="en" sz="2400">
                <a:solidFill>
                  <a:schemeClr val="dk1"/>
                </a:solidFill>
                <a:latin typeface="Century Gothic"/>
                <a:ea typeface="Century Gothic"/>
                <a:cs typeface="Century Gothic"/>
                <a:sym typeface="Century Gothic"/>
              </a:rPr>
              <a:t>Campus Safety Specialist Positions</a:t>
            </a:r>
            <a:endParaRPr b="1" sz="2400">
              <a:solidFill>
                <a:schemeClr val="dk1"/>
              </a:solidFill>
              <a:latin typeface="Century Gothic"/>
              <a:ea typeface="Century Gothic"/>
              <a:cs typeface="Century Gothic"/>
              <a:sym typeface="Century Gothic"/>
            </a:endParaRPr>
          </a:p>
          <a:p>
            <a:pPr indent="-381000" lvl="1" marL="914400" rtl="0" algn="l">
              <a:lnSpc>
                <a:spcPct val="90000"/>
              </a:lnSpc>
              <a:spcBef>
                <a:spcPts val="0"/>
              </a:spcBef>
              <a:spcAft>
                <a:spcPts val="0"/>
              </a:spcAft>
              <a:buClr>
                <a:schemeClr val="dk1"/>
              </a:buClr>
              <a:buSzPts val="2400"/>
              <a:buFont typeface="Century Gothic"/>
              <a:buChar char="○"/>
            </a:pPr>
            <a:r>
              <a:rPr lang="en" sz="2400">
                <a:solidFill>
                  <a:schemeClr val="dk1"/>
                </a:solidFill>
                <a:latin typeface="Century Gothic"/>
                <a:ea typeface="Century Gothic"/>
                <a:cs typeface="Century Gothic"/>
                <a:sym typeface="Century Gothic"/>
              </a:rPr>
              <a:t>CSS Supervisor</a:t>
            </a:r>
            <a:endParaRPr sz="2400">
              <a:solidFill>
                <a:schemeClr val="dk1"/>
              </a:solidFill>
              <a:latin typeface="Century Gothic"/>
              <a:ea typeface="Century Gothic"/>
              <a:cs typeface="Century Gothic"/>
              <a:sym typeface="Century Gothic"/>
            </a:endParaRPr>
          </a:p>
          <a:p>
            <a:pPr indent="-381000" lvl="1" marL="914400" rtl="0" algn="l">
              <a:lnSpc>
                <a:spcPct val="90000"/>
              </a:lnSpc>
              <a:spcBef>
                <a:spcPts val="0"/>
              </a:spcBef>
              <a:spcAft>
                <a:spcPts val="0"/>
              </a:spcAft>
              <a:buClr>
                <a:schemeClr val="dk1"/>
              </a:buClr>
              <a:buSzPts val="2400"/>
              <a:buFont typeface="Century Gothic"/>
              <a:buChar char="○"/>
            </a:pPr>
            <a:r>
              <a:rPr lang="en" sz="2400">
                <a:solidFill>
                  <a:schemeClr val="dk1"/>
                </a:solidFill>
                <a:latin typeface="Century Gothic"/>
                <a:ea typeface="Century Gothic"/>
                <a:cs typeface="Century Gothic"/>
                <a:sym typeface="Century Gothic"/>
              </a:rPr>
              <a:t>CSS II</a:t>
            </a:r>
            <a:endParaRPr sz="2400">
              <a:solidFill>
                <a:schemeClr val="dk1"/>
              </a:solidFill>
              <a:latin typeface="Century Gothic"/>
              <a:ea typeface="Century Gothic"/>
              <a:cs typeface="Century Gothic"/>
              <a:sym typeface="Century Gothic"/>
            </a:endParaRPr>
          </a:p>
          <a:p>
            <a:pPr indent="-381000" lvl="1" marL="914400" rtl="0" algn="l">
              <a:lnSpc>
                <a:spcPct val="90000"/>
              </a:lnSpc>
              <a:spcBef>
                <a:spcPts val="0"/>
              </a:spcBef>
              <a:spcAft>
                <a:spcPts val="0"/>
              </a:spcAft>
              <a:buClr>
                <a:schemeClr val="dk1"/>
              </a:buClr>
              <a:buSzPts val="2400"/>
              <a:buFont typeface="Century Gothic"/>
              <a:buChar char="○"/>
            </a:pPr>
            <a:r>
              <a:rPr lang="en" sz="2400">
                <a:solidFill>
                  <a:schemeClr val="dk1"/>
                </a:solidFill>
                <a:latin typeface="Century Gothic"/>
                <a:ea typeface="Century Gothic"/>
                <a:cs typeface="Century Gothic"/>
                <a:sym typeface="Century Gothic"/>
              </a:rPr>
              <a:t>CSS I </a:t>
            </a:r>
            <a:endParaRPr sz="2400">
              <a:solidFill>
                <a:schemeClr val="dk1"/>
              </a:solidFill>
              <a:latin typeface="Century Gothic"/>
              <a:ea typeface="Century Gothic"/>
              <a:cs typeface="Century Gothic"/>
              <a:sym typeface="Century Gothic"/>
            </a:endParaRPr>
          </a:p>
          <a:p>
            <a:pPr indent="-381000" lvl="0" marL="457200" rtl="0" algn="l">
              <a:lnSpc>
                <a:spcPct val="90000"/>
              </a:lnSpc>
              <a:spcBef>
                <a:spcPts val="0"/>
              </a:spcBef>
              <a:spcAft>
                <a:spcPts val="0"/>
              </a:spcAft>
              <a:buClr>
                <a:schemeClr val="dk1"/>
              </a:buClr>
              <a:buSzPts val="2400"/>
              <a:buFont typeface="Century Gothic"/>
              <a:buChar char="●"/>
            </a:pPr>
            <a:r>
              <a:rPr b="1" lang="en" sz="2400">
                <a:solidFill>
                  <a:schemeClr val="dk1"/>
                </a:solidFill>
                <a:latin typeface="Century Gothic"/>
                <a:ea typeface="Century Gothic"/>
                <a:cs typeface="Century Gothic"/>
                <a:sym typeface="Century Gothic"/>
              </a:rPr>
              <a:t>CSS School Locations</a:t>
            </a:r>
            <a:endParaRPr b="1" sz="2400">
              <a:solidFill>
                <a:schemeClr val="dk1"/>
              </a:solidFill>
              <a:latin typeface="Century Gothic"/>
              <a:ea typeface="Century Gothic"/>
              <a:cs typeface="Century Gothic"/>
              <a:sym typeface="Century Gothic"/>
            </a:endParaRPr>
          </a:p>
          <a:p>
            <a:pPr indent="-381000" lvl="0" marL="457200" rtl="0" algn="l">
              <a:lnSpc>
                <a:spcPct val="90000"/>
              </a:lnSpc>
              <a:spcBef>
                <a:spcPts val="0"/>
              </a:spcBef>
              <a:spcAft>
                <a:spcPts val="0"/>
              </a:spcAft>
              <a:buClr>
                <a:schemeClr val="dk1"/>
              </a:buClr>
              <a:buSzPts val="2400"/>
              <a:buFont typeface="Century Gothic"/>
              <a:buChar char="●"/>
            </a:pPr>
            <a:r>
              <a:rPr b="1" lang="en" sz="2400">
                <a:solidFill>
                  <a:schemeClr val="dk1"/>
                </a:solidFill>
                <a:latin typeface="Century Gothic"/>
                <a:ea typeface="Century Gothic"/>
                <a:cs typeface="Century Gothic"/>
                <a:sym typeface="Century Gothic"/>
              </a:rPr>
              <a:t>CSS Training </a:t>
            </a:r>
            <a:endParaRPr b="1" sz="2400">
              <a:solidFill>
                <a:schemeClr val="dk1"/>
              </a:solidFill>
              <a:latin typeface="Century Gothic"/>
              <a:ea typeface="Century Gothic"/>
              <a:cs typeface="Century Gothic"/>
              <a:sym typeface="Century Gothic"/>
            </a:endParaRPr>
          </a:p>
          <a:p>
            <a:pPr indent="0" lvl="0" marL="457200" rtl="0" algn="l">
              <a:lnSpc>
                <a:spcPct val="90000"/>
              </a:lnSpc>
              <a:spcBef>
                <a:spcPts val="0"/>
              </a:spcBef>
              <a:spcAft>
                <a:spcPts val="0"/>
              </a:spcAft>
              <a:buNone/>
            </a:pPr>
            <a:r>
              <a:t/>
            </a:r>
            <a:endParaRPr sz="2400">
              <a:solidFill>
                <a:schemeClr val="dk1"/>
              </a:solidFill>
            </a:endParaRPr>
          </a:p>
          <a:p>
            <a:pPr indent="0" lvl="0" marL="0" rtl="0" algn="l">
              <a:lnSpc>
                <a:spcPct val="90000"/>
              </a:lnSpc>
              <a:spcBef>
                <a:spcPts val="0"/>
              </a:spcBef>
              <a:spcAft>
                <a:spcPts val="0"/>
              </a:spcAft>
              <a:buNone/>
            </a:pPr>
            <a:r>
              <a:t/>
            </a:r>
            <a:endParaRPr sz="2400">
              <a:solidFill>
                <a:schemeClr val="dk1"/>
              </a:solidFill>
            </a:endParaRPr>
          </a:p>
          <a:p>
            <a:pPr indent="0" lvl="0" marL="457200" rtl="0" algn="l">
              <a:lnSpc>
                <a:spcPct val="90000"/>
              </a:lnSpc>
              <a:spcBef>
                <a:spcPts val="0"/>
              </a:spcBef>
              <a:spcAft>
                <a:spcPts val="0"/>
              </a:spcAft>
              <a:buNone/>
            </a:pPr>
            <a:r>
              <a:t/>
            </a:r>
            <a:endParaRPr sz="2000"/>
          </a:p>
        </p:txBody>
      </p:sp>
      <p:pic>
        <p:nvPicPr>
          <p:cNvPr id="493" name="Google Shape;493;p71"/>
          <p:cNvPicPr preferRelativeResize="0"/>
          <p:nvPr/>
        </p:nvPicPr>
        <p:blipFill>
          <a:blip r:embed="rId3">
            <a:alphaModFix amt="97000"/>
          </a:blip>
          <a:stretch>
            <a:fillRect/>
          </a:stretch>
        </p:blipFill>
        <p:spPr>
          <a:xfrm>
            <a:off x="5712836" y="256675"/>
            <a:ext cx="2411493" cy="1290298"/>
          </a:xfrm>
          <a:prstGeom prst="rect">
            <a:avLst/>
          </a:prstGeom>
          <a:noFill/>
          <a:ln cap="flat" cmpd="sng" w="28575">
            <a:solidFill>
              <a:srgbClr val="F1C232"/>
            </a:solidFill>
            <a:prstDash val="solid"/>
            <a:round/>
            <a:headEnd len="sm" w="sm" type="none"/>
            <a:tailEnd len="sm" w="sm" type="none"/>
          </a:ln>
        </p:spPr>
      </p:pic>
      <p:pic>
        <p:nvPicPr>
          <p:cNvPr id="494" name="Google Shape;494;p71"/>
          <p:cNvPicPr preferRelativeResize="0"/>
          <p:nvPr/>
        </p:nvPicPr>
        <p:blipFill rotWithShape="1">
          <a:blip r:embed="rId4">
            <a:alphaModFix/>
          </a:blip>
          <a:srcRect b="0" l="0" r="0" t="0"/>
          <a:stretch/>
        </p:blipFill>
        <p:spPr>
          <a:xfrm>
            <a:off x="52949" y="107700"/>
            <a:ext cx="1288400" cy="1350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8" name="Shape 498"/>
        <p:cNvGrpSpPr/>
        <p:nvPr/>
      </p:nvGrpSpPr>
      <p:grpSpPr>
        <a:xfrm>
          <a:off x="0" y="0"/>
          <a:ext cx="0" cy="0"/>
          <a:chOff x="0" y="0"/>
          <a:chExt cx="0" cy="0"/>
        </a:xfrm>
      </p:grpSpPr>
      <p:sp>
        <p:nvSpPr>
          <p:cNvPr id="499" name="Google Shape;499;p72"/>
          <p:cNvSpPr txBox="1"/>
          <p:nvPr/>
        </p:nvSpPr>
        <p:spPr>
          <a:xfrm>
            <a:off x="383325" y="440550"/>
            <a:ext cx="8336100" cy="3995700"/>
          </a:xfrm>
          <a:prstGeom prst="rect">
            <a:avLst/>
          </a:prstGeom>
          <a:noFill/>
          <a:ln>
            <a:noFill/>
          </a:ln>
        </p:spPr>
        <p:txBody>
          <a:bodyPr anchorCtr="0" anchor="t" bIns="91425" lIns="91425" spcFirstLastPara="1" rIns="91425" wrap="square" tIns="91425">
            <a:spAutoFit/>
          </a:bodyPr>
          <a:lstStyle/>
          <a:p>
            <a:pPr indent="457200" lvl="0" marL="2743200" rtl="0" algn="l">
              <a:spcBef>
                <a:spcPts val="0"/>
              </a:spcBef>
              <a:spcAft>
                <a:spcPts val="0"/>
              </a:spcAft>
              <a:buNone/>
            </a:pPr>
            <a:r>
              <a:rPr b="1" lang="en" sz="3000">
                <a:latin typeface="Century Gothic"/>
                <a:ea typeface="Century Gothic"/>
                <a:cs typeface="Century Gothic"/>
                <a:sym typeface="Century Gothic"/>
              </a:rPr>
              <a:t>Purpose</a:t>
            </a:r>
            <a:endParaRPr b="1" sz="30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 sz="2400">
                <a:solidFill>
                  <a:schemeClr val="dk1"/>
                </a:solidFill>
                <a:latin typeface="Century Gothic"/>
                <a:ea typeface="Century Gothic"/>
                <a:cs typeface="Century Gothic"/>
                <a:sym typeface="Century Gothic"/>
              </a:rPr>
              <a:t>Campus Safety Specialists attempt to identify at-risk students and develop trusting relationships that assist in preventing inappropriate behavior. They also help monitor school halls, fields and areas around campuses that can help improve school climate and deter violence. </a:t>
            </a:r>
            <a:endParaRPr sz="2400">
              <a:solidFill>
                <a:schemeClr val="dk1"/>
              </a:solidFill>
              <a:latin typeface="Century Gothic"/>
              <a:ea typeface="Century Gothic"/>
              <a:cs typeface="Century Gothic"/>
              <a:sym typeface="Century Gothic"/>
            </a:endParaRPr>
          </a:p>
          <a:p>
            <a:pPr indent="457200" lvl="0" marL="2743200" rtl="0" algn="l">
              <a:spcBef>
                <a:spcPts val="0"/>
              </a:spcBef>
              <a:spcAft>
                <a:spcPts val="0"/>
              </a:spcAft>
              <a:buNone/>
            </a:pPr>
            <a:r>
              <a:t/>
            </a:r>
            <a:endParaRPr b="1" sz="2400">
              <a:latin typeface="Century Gothic"/>
              <a:ea typeface="Century Gothic"/>
              <a:cs typeface="Century Gothic"/>
              <a:sym typeface="Century Gothic"/>
            </a:endParaRPr>
          </a:p>
          <a:p>
            <a:pPr indent="457200" lvl="0" marL="2743200" rtl="0" algn="l">
              <a:spcBef>
                <a:spcPts val="0"/>
              </a:spcBef>
              <a:spcAft>
                <a:spcPts val="0"/>
              </a:spcAft>
              <a:buClr>
                <a:schemeClr val="lt1"/>
              </a:buClr>
              <a:buSzPts val="3800"/>
              <a:buFont typeface="Trebuchet MS"/>
              <a:buNone/>
            </a:pPr>
            <a:r>
              <a:rPr b="1" lang="en" sz="2800" u="sng">
                <a:solidFill>
                  <a:schemeClr val="accent5"/>
                </a:solidFill>
                <a:latin typeface="Century Gothic"/>
                <a:ea typeface="Century Gothic"/>
                <a:cs typeface="Century Gothic"/>
                <a:sym typeface="Century Gothic"/>
                <a:hlinkClick r:id="rId3">
                  <a:extLst>
                    <a:ext uri="{A12FA001-AC4F-418D-AE19-62706E023703}">
                      <ahyp:hlinkClr val="tx"/>
                    </a:ext>
                  </a:extLst>
                </a:hlinkClick>
              </a:rPr>
              <a:t>Questions:</a:t>
            </a:r>
            <a:endParaRPr b="1" sz="2400">
              <a:latin typeface="Century Gothic"/>
              <a:ea typeface="Century Gothic"/>
              <a:cs typeface="Century Gothic"/>
              <a:sym typeface="Century Gothic"/>
            </a:endParaRPr>
          </a:p>
        </p:txBody>
      </p:sp>
      <p:pic>
        <p:nvPicPr>
          <p:cNvPr id="500" name="Google Shape;500;p72"/>
          <p:cNvPicPr preferRelativeResize="0"/>
          <p:nvPr/>
        </p:nvPicPr>
        <p:blipFill rotWithShape="1">
          <a:blip r:embed="rId4">
            <a:alphaModFix/>
          </a:blip>
          <a:srcRect b="0" l="0" r="0" t="0"/>
          <a:stretch/>
        </p:blipFill>
        <p:spPr>
          <a:xfrm>
            <a:off x="8152322" y="4342547"/>
            <a:ext cx="679990" cy="6663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ph type="title"/>
          </p:nvPr>
        </p:nvSpPr>
        <p:spPr>
          <a:xfrm>
            <a:off x="311700" y="146175"/>
            <a:ext cx="8520600" cy="572700"/>
          </a:xfrm>
          <a:prstGeom prst="rect">
            <a:avLst/>
          </a:prstGeom>
        </p:spPr>
        <p:txBody>
          <a:bodyPr anchorCtr="0" anchor="t" bIns="91425" lIns="91425" spcFirstLastPara="1" rIns="91425" wrap="square" tIns="91425">
            <a:noAutofit/>
          </a:bodyPr>
          <a:lstStyle/>
          <a:p>
            <a:pPr indent="457200" lvl="0" marL="1828800" rtl="0" algn="l">
              <a:spcBef>
                <a:spcPts val="0"/>
              </a:spcBef>
              <a:spcAft>
                <a:spcPts val="0"/>
              </a:spcAft>
              <a:buSzPts val="990"/>
              <a:buNone/>
            </a:pPr>
            <a:r>
              <a:rPr b="1" lang="en" sz="2820">
                <a:solidFill>
                  <a:srgbClr val="075290"/>
                </a:solidFill>
              </a:rPr>
              <a:t>COVID </a:t>
            </a:r>
            <a:r>
              <a:rPr b="1" lang="en" sz="2820">
                <a:solidFill>
                  <a:srgbClr val="075290"/>
                </a:solidFill>
              </a:rPr>
              <a:t>RESOURCES</a:t>
            </a:r>
            <a:r>
              <a:rPr b="1" lang="en" sz="2820">
                <a:solidFill>
                  <a:srgbClr val="075290"/>
                </a:solidFill>
              </a:rPr>
              <a:t> </a:t>
            </a:r>
            <a:endParaRPr b="1" sz="2820">
              <a:solidFill>
                <a:srgbClr val="075290"/>
              </a:solidFill>
            </a:endParaRPr>
          </a:p>
          <a:p>
            <a:pPr indent="457200" lvl="0" marL="1828800" rtl="0" algn="l">
              <a:spcBef>
                <a:spcPts val="0"/>
              </a:spcBef>
              <a:spcAft>
                <a:spcPts val="0"/>
              </a:spcAft>
              <a:buSzPts val="990"/>
              <a:buNone/>
            </a:pPr>
            <a:r>
              <a:rPr b="1" lang="en" sz="2020" u="sng">
                <a:solidFill>
                  <a:schemeClr val="hlink"/>
                </a:solidFill>
                <a:hlinkClick r:id="rId3"/>
              </a:rPr>
              <a:t>COVID QUICK GUIDE SHEET</a:t>
            </a:r>
            <a:endParaRPr b="1" sz="2020">
              <a:solidFill>
                <a:srgbClr val="075290"/>
              </a:solidFill>
            </a:endParaRPr>
          </a:p>
        </p:txBody>
      </p:sp>
      <p:pic>
        <p:nvPicPr>
          <p:cNvPr id="229" name="Google Shape;229;p37"/>
          <p:cNvPicPr preferRelativeResize="0"/>
          <p:nvPr/>
        </p:nvPicPr>
        <p:blipFill>
          <a:blip r:embed="rId4">
            <a:alphaModFix/>
          </a:blip>
          <a:stretch>
            <a:fillRect/>
          </a:stretch>
        </p:blipFill>
        <p:spPr>
          <a:xfrm>
            <a:off x="804798" y="1017725"/>
            <a:ext cx="7500301" cy="3980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4" name="Shape 504"/>
        <p:cNvGrpSpPr/>
        <p:nvPr/>
      </p:nvGrpSpPr>
      <p:grpSpPr>
        <a:xfrm>
          <a:off x="0" y="0"/>
          <a:ext cx="0" cy="0"/>
          <a:chOff x="0" y="0"/>
          <a:chExt cx="0" cy="0"/>
        </a:xfrm>
      </p:grpSpPr>
      <p:sp>
        <p:nvSpPr>
          <p:cNvPr id="505" name="Google Shape;505;p73"/>
          <p:cNvSpPr txBox="1"/>
          <p:nvPr>
            <p:ph type="title"/>
          </p:nvPr>
        </p:nvSpPr>
        <p:spPr>
          <a:xfrm>
            <a:off x="311700" y="213100"/>
            <a:ext cx="8520600" cy="5727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Clr>
                <a:schemeClr val="dk1"/>
              </a:buClr>
              <a:buSzPts val="1100"/>
              <a:buFont typeface="Arial"/>
              <a:buNone/>
            </a:pPr>
            <a:r>
              <a:rPr b="1" i="1" lang="en" sz="2400" u="sng">
                <a:solidFill>
                  <a:schemeClr val="hlink"/>
                </a:solidFill>
                <a:latin typeface="Century Gothic"/>
                <a:ea typeface="Century Gothic"/>
                <a:cs typeface="Century Gothic"/>
                <a:sym typeface="Century Gothic"/>
                <a:hlinkClick r:id="rId3"/>
              </a:rPr>
              <a:t>CAMPUS SAFETY SITE SUPERVISOR</a:t>
            </a:r>
            <a:endParaRPr b="1" i="1" sz="2400">
              <a:solidFill>
                <a:srgbClr val="222C6A"/>
              </a:solidFill>
              <a:latin typeface="Century Gothic"/>
              <a:ea typeface="Century Gothic"/>
              <a:cs typeface="Century Gothic"/>
              <a:sym typeface="Century Gothic"/>
            </a:endParaRPr>
          </a:p>
          <a:p>
            <a:pPr indent="0" lvl="0" marL="0" rtl="0" algn="l">
              <a:spcBef>
                <a:spcPts val="300"/>
              </a:spcBef>
              <a:spcAft>
                <a:spcPts val="0"/>
              </a:spcAft>
              <a:buNone/>
            </a:pPr>
            <a:r>
              <a:t/>
            </a:r>
            <a:endParaRPr/>
          </a:p>
        </p:txBody>
      </p:sp>
      <p:sp>
        <p:nvSpPr>
          <p:cNvPr id="506" name="Google Shape;506;p73"/>
          <p:cNvSpPr txBox="1"/>
          <p:nvPr>
            <p:ph idx="1" type="body"/>
          </p:nvPr>
        </p:nvSpPr>
        <p:spPr>
          <a:xfrm>
            <a:off x="174375" y="785800"/>
            <a:ext cx="8520600" cy="3607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u="sng" cap="small">
                <a:solidFill>
                  <a:schemeClr val="dk1"/>
                </a:solidFill>
                <a:latin typeface="Century Gothic"/>
                <a:ea typeface="Century Gothic"/>
                <a:cs typeface="Century Gothic"/>
                <a:sym typeface="Century Gothic"/>
              </a:rPr>
              <a:t>PRIMARY FUNCTION:</a:t>
            </a:r>
            <a:endParaRPr b="1" u="sng" cap="small">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rPr lang="en" sz="2400">
                <a:solidFill>
                  <a:schemeClr val="dk1"/>
                </a:solidFill>
                <a:latin typeface="Century Gothic"/>
                <a:ea typeface="Century Gothic"/>
                <a:cs typeface="Century Gothic"/>
                <a:sym typeface="Century Gothic"/>
              </a:rPr>
              <a:t>This is a promotional position that would be responsible for the daily and direct supervision of the CSS I &amp; 2 assigned at the six comprehensive high schools. </a:t>
            </a:r>
            <a:endParaRPr sz="24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rPr lang="en" sz="2400">
                <a:solidFill>
                  <a:schemeClr val="dk1"/>
                </a:solidFill>
                <a:latin typeface="Century Gothic"/>
                <a:ea typeface="Century Gothic"/>
                <a:cs typeface="Century Gothic"/>
                <a:sym typeface="Century Gothic"/>
              </a:rPr>
              <a:t>This position will work directly with the site principal or their designee on the training, safety meetings and direction regarding safety and security at a site. </a:t>
            </a:r>
            <a:endParaRPr sz="2400">
              <a:solidFill>
                <a:schemeClr val="dk1"/>
              </a:solidFill>
              <a:latin typeface="Century Gothic"/>
              <a:ea typeface="Century Gothic"/>
              <a:cs typeface="Century Gothic"/>
              <a:sym typeface="Century Gothic"/>
            </a:endParaRPr>
          </a:p>
          <a:p>
            <a:pPr indent="0" lvl="0" marL="457200" rtl="0" algn="just">
              <a:lnSpc>
                <a:spcPct val="100000"/>
              </a:lnSpc>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Century Gothic"/>
              <a:ea typeface="Century Gothic"/>
              <a:cs typeface="Century Gothic"/>
              <a:sym typeface="Century Gothic"/>
            </a:endParaRPr>
          </a:p>
          <a:p>
            <a:pPr indent="0" lvl="0" marL="0" rtl="0" algn="l">
              <a:spcBef>
                <a:spcPts val="0"/>
              </a:spcBef>
              <a:spcAft>
                <a:spcPts val="1200"/>
              </a:spcAft>
              <a:buNone/>
            </a:pPr>
            <a:r>
              <a:t/>
            </a:r>
            <a:endParaRPr sz="2400">
              <a:latin typeface="Century Gothic"/>
              <a:ea typeface="Century Gothic"/>
              <a:cs typeface="Century Gothic"/>
              <a:sym typeface="Century Gothic"/>
            </a:endParaRPr>
          </a:p>
        </p:txBody>
      </p:sp>
      <p:pic>
        <p:nvPicPr>
          <p:cNvPr id="507" name="Google Shape;507;p73"/>
          <p:cNvPicPr preferRelativeResize="0"/>
          <p:nvPr/>
        </p:nvPicPr>
        <p:blipFill rotWithShape="1">
          <a:blip r:embed="rId4">
            <a:alphaModFix/>
          </a:blip>
          <a:srcRect b="0" l="0" r="0" t="0"/>
          <a:stretch/>
        </p:blipFill>
        <p:spPr>
          <a:xfrm>
            <a:off x="8152322" y="4342547"/>
            <a:ext cx="679990" cy="66639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1" name="Shape 511"/>
        <p:cNvGrpSpPr/>
        <p:nvPr/>
      </p:nvGrpSpPr>
      <p:grpSpPr>
        <a:xfrm>
          <a:off x="0" y="0"/>
          <a:ext cx="0" cy="0"/>
          <a:chOff x="0" y="0"/>
          <a:chExt cx="0" cy="0"/>
        </a:xfrm>
      </p:grpSpPr>
      <p:sp>
        <p:nvSpPr>
          <p:cNvPr id="512" name="Google Shape;512;p74"/>
          <p:cNvSpPr txBox="1"/>
          <p:nvPr>
            <p:ph idx="1" type="body"/>
          </p:nvPr>
        </p:nvSpPr>
        <p:spPr>
          <a:xfrm>
            <a:off x="311700" y="177350"/>
            <a:ext cx="8520600" cy="4668600"/>
          </a:xfrm>
          <a:prstGeom prst="rect">
            <a:avLst/>
          </a:prstGeom>
        </p:spPr>
        <p:txBody>
          <a:bodyPr anchorCtr="0" anchor="t" bIns="91425" lIns="91425" spcFirstLastPara="1" rIns="91425" wrap="square" tIns="91425">
            <a:noAutofit/>
          </a:bodyPr>
          <a:lstStyle/>
          <a:p>
            <a:pPr indent="0" lvl="0" marL="0" rtl="0" algn="ctr">
              <a:lnSpc>
                <a:spcPct val="100000"/>
              </a:lnSpc>
              <a:spcBef>
                <a:spcPts val="1200"/>
              </a:spcBef>
              <a:spcAft>
                <a:spcPts val="0"/>
              </a:spcAft>
              <a:buNone/>
            </a:pPr>
            <a:r>
              <a:rPr b="1" i="1" lang="en" sz="2400" u="sng">
                <a:solidFill>
                  <a:schemeClr val="hlink"/>
                </a:solidFill>
                <a:latin typeface="Century Gothic"/>
                <a:ea typeface="Century Gothic"/>
                <a:cs typeface="Century Gothic"/>
                <a:sym typeface="Century Gothic"/>
                <a:hlinkClick r:id="rId3"/>
              </a:rPr>
              <a:t>CAMPUS SAFETY SPECIALIST II</a:t>
            </a:r>
            <a:endParaRPr b="1" i="1" sz="2400">
              <a:solidFill>
                <a:srgbClr val="222C6A"/>
              </a:solidFill>
              <a:latin typeface="Century Gothic"/>
              <a:ea typeface="Century Gothic"/>
              <a:cs typeface="Century Gothic"/>
              <a:sym typeface="Century Gothic"/>
            </a:endParaRPr>
          </a:p>
          <a:p>
            <a:pPr indent="0" lvl="0" marL="0" rtl="0" algn="ctr">
              <a:lnSpc>
                <a:spcPct val="100000"/>
              </a:lnSpc>
              <a:spcBef>
                <a:spcPts val="1200"/>
              </a:spcBef>
              <a:spcAft>
                <a:spcPts val="0"/>
              </a:spcAft>
              <a:buClr>
                <a:schemeClr val="dk1"/>
              </a:buClr>
              <a:buSzPts val="1100"/>
              <a:buFont typeface="Arial"/>
              <a:buNone/>
            </a:pPr>
            <a:r>
              <a:rPr b="1" lang="en" u="sng" cap="small">
                <a:solidFill>
                  <a:schemeClr val="dk1"/>
                </a:solidFill>
                <a:latin typeface="Times New Roman"/>
                <a:ea typeface="Times New Roman"/>
                <a:cs typeface="Times New Roman"/>
                <a:sym typeface="Times New Roman"/>
              </a:rPr>
              <a:t>PRIMARY FUNCTIONS:</a:t>
            </a:r>
            <a:endParaRPr>
              <a:solidFill>
                <a:schemeClr val="dk1"/>
              </a:solidFill>
              <a:latin typeface="Times New Roman"/>
              <a:ea typeface="Times New Roman"/>
              <a:cs typeface="Times New Roman"/>
              <a:sym typeface="Times New Roman"/>
            </a:endParaRPr>
          </a:p>
          <a:p>
            <a:pPr indent="0" lvl="0" marL="0" rtl="0" algn="l">
              <a:spcBef>
                <a:spcPts val="300"/>
              </a:spcBef>
              <a:spcAft>
                <a:spcPts val="0"/>
              </a:spcAft>
              <a:buNone/>
            </a:pPr>
            <a:r>
              <a:rPr lang="en" sz="2400">
                <a:solidFill>
                  <a:schemeClr val="dk1"/>
                </a:solidFill>
                <a:latin typeface="Century Gothic"/>
                <a:ea typeface="Century Gothic"/>
                <a:cs typeface="Century Gothic"/>
                <a:sym typeface="Century Gothic"/>
              </a:rPr>
              <a:t>This is a </a:t>
            </a:r>
            <a:r>
              <a:rPr lang="en" sz="2400">
                <a:solidFill>
                  <a:schemeClr val="dk1"/>
                </a:solidFill>
                <a:latin typeface="Century Gothic"/>
                <a:ea typeface="Century Gothic"/>
                <a:cs typeface="Century Gothic"/>
                <a:sym typeface="Century Gothic"/>
              </a:rPr>
              <a:t>elevated</a:t>
            </a:r>
            <a:r>
              <a:rPr lang="en" sz="2400">
                <a:solidFill>
                  <a:schemeClr val="dk1"/>
                </a:solidFill>
                <a:latin typeface="Century Gothic"/>
                <a:ea typeface="Century Gothic"/>
                <a:cs typeface="Century Gothic"/>
                <a:sym typeface="Century Gothic"/>
              </a:rPr>
              <a:t> position that has no supervision responsibilities but is the liaison that facilitates training for the CSS on site. The CSS 2 assists in the coordination of the site safety meeting, safety drill schedule, </a:t>
            </a:r>
            <a:r>
              <a:rPr lang="en" sz="2400">
                <a:solidFill>
                  <a:schemeClr val="dk1"/>
                </a:solidFill>
                <a:latin typeface="Century Gothic"/>
                <a:ea typeface="Century Gothic"/>
                <a:cs typeface="Century Gothic"/>
                <a:sym typeface="Century Gothic"/>
              </a:rPr>
              <a:t>Restorative</a:t>
            </a:r>
            <a:r>
              <a:rPr lang="en" sz="2400">
                <a:solidFill>
                  <a:schemeClr val="dk1"/>
                </a:solidFill>
                <a:latin typeface="Century Gothic"/>
                <a:ea typeface="Century Gothic"/>
                <a:cs typeface="Century Gothic"/>
                <a:sym typeface="Century Gothic"/>
              </a:rPr>
              <a:t> Justice practices and the completion of the school site safety plan. </a:t>
            </a:r>
            <a:endParaRPr sz="2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2400">
                <a:solidFill>
                  <a:schemeClr val="dk1"/>
                </a:solidFill>
                <a:latin typeface="Century Gothic"/>
                <a:ea typeface="Century Gothic"/>
                <a:cs typeface="Century Gothic"/>
                <a:sym typeface="Century Gothic"/>
              </a:rPr>
              <a:t>Additionally, the CSS is responsible for student supervision and asset protection as well as other duties as directed by the CSS supervisor.</a:t>
            </a:r>
            <a:endParaRPr sz="2400">
              <a:solidFill>
                <a:schemeClr val="dk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pic>
        <p:nvPicPr>
          <p:cNvPr id="513" name="Google Shape;513;p74"/>
          <p:cNvPicPr preferRelativeResize="0"/>
          <p:nvPr/>
        </p:nvPicPr>
        <p:blipFill rotWithShape="1">
          <a:blip r:embed="rId4">
            <a:alphaModFix/>
          </a:blip>
          <a:srcRect b="0" l="0" r="0" t="0"/>
          <a:stretch/>
        </p:blipFill>
        <p:spPr>
          <a:xfrm>
            <a:off x="8323972" y="4394047"/>
            <a:ext cx="679990" cy="6663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7" name="Shape 517"/>
        <p:cNvGrpSpPr/>
        <p:nvPr/>
      </p:nvGrpSpPr>
      <p:grpSpPr>
        <a:xfrm>
          <a:off x="0" y="0"/>
          <a:ext cx="0" cy="0"/>
          <a:chOff x="0" y="0"/>
          <a:chExt cx="0" cy="0"/>
        </a:xfrm>
      </p:grpSpPr>
      <p:sp>
        <p:nvSpPr>
          <p:cNvPr id="518" name="Google Shape;518;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Clr>
                <a:schemeClr val="dk1"/>
              </a:buClr>
              <a:buSzPct val="41509"/>
              <a:buFont typeface="Arial"/>
              <a:buNone/>
            </a:pPr>
            <a:r>
              <a:rPr b="1" i="1" lang="en" sz="2650" u="sng">
                <a:solidFill>
                  <a:schemeClr val="hlink"/>
                </a:solidFill>
                <a:latin typeface="Century Gothic"/>
                <a:ea typeface="Century Gothic"/>
                <a:cs typeface="Century Gothic"/>
                <a:sym typeface="Century Gothic"/>
                <a:hlinkClick r:id="rId3"/>
              </a:rPr>
              <a:t>CAMPUS SAFETY SPECIALIST I</a:t>
            </a:r>
            <a:endParaRPr b="1" i="1" sz="2650">
              <a:solidFill>
                <a:srgbClr val="222C6A"/>
              </a:solidFill>
              <a:latin typeface="Century Gothic"/>
              <a:ea typeface="Century Gothic"/>
              <a:cs typeface="Century Gothic"/>
              <a:sym typeface="Century Gothic"/>
            </a:endParaRPr>
          </a:p>
          <a:p>
            <a:pPr indent="0" lvl="0" marL="0" rtl="0" algn="ctr">
              <a:spcBef>
                <a:spcPts val="300"/>
              </a:spcBef>
              <a:spcAft>
                <a:spcPts val="0"/>
              </a:spcAft>
              <a:buClr>
                <a:schemeClr val="dk1"/>
              </a:buClr>
              <a:buSzPct val="110000"/>
              <a:buFont typeface="Arial"/>
              <a:buNone/>
            </a:pPr>
            <a:r>
              <a:rPr b="1" lang="en" sz="1000">
                <a:latin typeface="Times New Roman"/>
                <a:ea typeface="Times New Roman"/>
                <a:cs typeface="Times New Roman"/>
                <a:sym typeface="Times New Roman"/>
              </a:rPr>
              <a:t>										</a:t>
            </a:r>
            <a:endParaRPr b="1" sz="1000">
              <a:latin typeface="Times New Roman"/>
              <a:ea typeface="Times New Roman"/>
              <a:cs typeface="Times New Roman"/>
              <a:sym typeface="Times New Roman"/>
            </a:endParaRPr>
          </a:p>
          <a:p>
            <a:pPr indent="0" lvl="0" marL="0" rtl="0" algn="l">
              <a:spcBef>
                <a:spcPts val="0"/>
              </a:spcBef>
              <a:spcAft>
                <a:spcPts val="0"/>
              </a:spcAft>
              <a:buClr>
                <a:schemeClr val="dk1"/>
              </a:buClr>
              <a:buSzPct val="110000"/>
              <a:buFont typeface="Arial"/>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519" name="Google Shape;519;p75"/>
          <p:cNvSpPr txBox="1"/>
          <p:nvPr>
            <p:ph idx="1" type="body"/>
          </p:nvPr>
        </p:nvSpPr>
        <p:spPr>
          <a:xfrm>
            <a:off x="311700" y="961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u="sng" cap="small">
                <a:solidFill>
                  <a:schemeClr val="dk1"/>
                </a:solidFill>
                <a:latin typeface="Century Gothic"/>
                <a:ea typeface="Century Gothic"/>
                <a:cs typeface="Century Gothic"/>
                <a:sym typeface="Century Gothic"/>
              </a:rPr>
              <a:t>PRIMARY FUNCTIONS:</a:t>
            </a:r>
            <a:endParaRPr b="1" u="sng" cap="small">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2400">
                <a:solidFill>
                  <a:schemeClr val="dk1"/>
                </a:solidFill>
                <a:latin typeface="Century Gothic"/>
                <a:ea typeface="Century Gothic"/>
                <a:cs typeface="Century Gothic"/>
                <a:sym typeface="Century Gothic"/>
              </a:rPr>
              <a:t>The CSS 1 is an entry level position that is primarily responsible for student supervision and asset protection. Additionally, the CSS 1 is assigned other duties as directed by the supervisor.</a:t>
            </a:r>
            <a:endParaRPr sz="24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Century Gothic"/>
              <a:ea typeface="Century Gothic"/>
              <a:cs typeface="Century Gothic"/>
              <a:sym typeface="Century Gothic"/>
            </a:endParaRPr>
          </a:p>
          <a:p>
            <a:pPr indent="0" lvl="0" marL="0" rtl="0" algn="l">
              <a:spcBef>
                <a:spcPts val="0"/>
              </a:spcBef>
              <a:spcAft>
                <a:spcPts val="1200"/>
              </a:spcAft>
              <a:buNone/>
            </a:pPr>
            <a:r>
              <a:t/>
            </a:r>
            <a:endParaRPr sz="2400">
              <a:latin typeface="Century Gothic"/>
              <a:ea typeface="Century Gothic"/>
              <a:cs typeface="Century Gothic"/>
              <a:sym typeface="Century Gothic"/>
            </a:endParaRPr>
          </a:p>
        </p:txBody>
      </p:sp>
      <p:pic>
        <p:nvPicPr>
          <p:cNvPr id="520" name="Google Shape;520;p75"/>
          <p:cNvPicPr preferRelativeResize="0"/>
          <p:nvPr/>
        </p:nvPicPr>
        <p:blipFill rotWithShape="1">
          <a:blip r:embed="rId4">
            <a:alphaModFix/>
          </a:blip>
          <a:srcRect b="0" l="0" r="0" t="0"/>
          <a:stretch/>
        </p:blipFill>
        <p:spPr>
          <a:xfrm>
            <a:off x="8152322" y="4342547"/>
            <a:ext cx="679990" cy="6663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24" name="Shape 524"/>
        <p:cNvGrpSpPr/>
        <p:nvPr/>
      </p:nvGrpSpPr>
      <p:grpSpPr>
        <a:xfrm>
          <a:off x="0" y="0"/>
          <a:ext cx="0" cy="0"/>
          <a:chOff x="0" y="0"/>
          <a:chExt cx="0" cy="0"/>
        </a:xfrm>
      </p:grpSpPr>
      <p:cxnSp>
        <p:nvCxnSpPr>
          <p:cNvPr id="525" name="Google Shape;525;p76"/>
          <p:cNvCxnSpPr/>
          <p:nvPr/>
        </p:nvCxnSpPr>
        <p:spPr>
          <a:xfrm rot="10800000">
            <a:off x="228690" y="563004"/>
            <a:ext cx="0" cy="4278300"/>
          </a:xfrm>
          <a:prstGeom prst="straightConnector1">
            <a:avLst/>
          </a:prstGeom>
          <a:noFill/>
          <a:ln cap="flat" cmpd="sng" w="9525">
            <a:solidFill>
              <a:schemeClr val="lt1">
                <a:alpha val="14900"/>
              </a:schemeClr>
            </a:solidFill>
            <a:prstDash val="solid"/>
            <a:miter lim="800000"/>
            <a:headEnd len="sm" w="sm" type="none"/>
            <a:tailEnd len="sm" w="sm" type="none"/>
          </a:ln>
        </p:spPr>
      </p:cxnSp>
      <p:sp>
        <p:nvSpPr>
          <p:cNvPr id="526" name="Google Shape;526;p76"/>
          <p:cNvSpPr txBox="1"/>
          <p:nvPr/>
        </p:nvSpPr>
        <p:spPr>
          <a:xfrm>
            <a:off x="0" y="736725"/>
            <a:ext cx="9144000" cy="41727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
                <a:solidFill>
                  <a:schemeClr val="dk1"/>
                </a:solidFill>
                <a:latin typeface="Century Gothic"/>
                <a:ea typeface="Century Gothic"/>
                <a:cs typeface="Century Gothic"/>
                <a:sym typeface="Century Gothic"/>
              </a:rPr>
              <a:t>De Anza High School            (5)                       	Juan Crespi Middle School      		(3)</a:t>
            </a:r>
            <a:endParaRPr b="1">
              <a:solidFill>
                <a:schemeClr val="dk1"/>
              </a:solidFill>
              <a:latin typeface="Century Gothic"/>
              <a:ea typeface="Century Gothic"/>
              <a:cs typeface="Century Gothic"/>
              <a:sym typeface="Century Gothic"/>
            </a:endParaRPr>
          </a:p>
          <a:p>
            <a:pPr indent="0" lvl="0" marL="342900" marR="0" rtl="0" algn="ctr">
              <a:spcBef>
                <a:spcPts val="0"/>
              </a:spcBef>
              <a:spcAft>
                <a:spcPts val="0"/>
              </a:spcAft>
              <a:buNone/>
            </a:pPr>
            <a:r>
              <a:rPr b="1" lang="en">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El Cerrito High School           (5)                       	Lovonya DeJean Middle School    	(3)</a:t>
            </a:r>
            <a:endParaRPr b="1">
              <a:solidFill>
                <a:schemeClr val="dk1"/>
              </a:solidFill>
              <a:latin typeface="Century Gothic"/>
              <a:ea typeface="Century Gothic"/>
              <a:cs typeface="Century Gothic"/>
              <a:sym typeface="Century Gothic"/>
            </a:endParaRPr>
          </a:p>
          <a:p>
            <a:pPr indent="0" lvl="0" marL="34290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Hercules High School           (5)                       	Helms Middle School                       	(3)   </a:t>
            </a:r>
            <a:endParaRPr b="1">
              <a:solidFill>
                <a:schemeClr val="dk1"/>
              </a:solidFill>
              <a:latin typeface="Century Gothic"/>
              <a:ea typeface="Century Gothic"/>
              <a:cs typeface="Century Gothic"/>
              <a:sym typeface="Century Gothic"/>
            </a:endParaRPr>
          </a:p>
          <a:p>
            <a:pPr indent="0" lvl="0" marL="34290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Kennedy High School           (5)                       	Hercules Middle School      		(3)    </a:t>
            </a:r>
            <a:endParaRPr b="1">
              <a:solidFill>
                <a:schemeClr val="dk1"/>
              </a:solidFill>
              <a:latin typeface="Century Gothic"/>
              <a:ea typeface="Century Gothic"/>
              <a:cs typeface="Century Gothic"/>
              <a:sym typeface="Century Gothic"/>
            </a:endParaRPr>
          </a:p>
          <a:p>
            <a:pPr indent="0" lvl="0" marL="342900" rtl="0" algn="ctr">
              <a:spcBef>
                <a:spcPts val="0"/>
              </a:spcBef>
              <a:spcAft>
                <a:spcPts val="0"/>
              </a:spcAft>
              <a:buNone/>
            </a:pPr>
            <a:r>
              <a:rPr b="1" lang="en">
                <a:solidFill>
                  <a:schemeClr val="dk1"/>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Pinole Valley High School    (5)                      	Korematsu Middle School                     (3)</a:t>
            </a:r>
            <a:endParaRPr b="1">
              <a:solidFill>
                <a:schemeClr val="dk1"/>
              </a:solidFill>
              <a:latin typeface="Century Gothic"/>
              <a:ea typeface="Century Gothic"/>
              <a:cs typeface="Century Gothic"/>
              <a:sym typeface="Century Gothic"/>
            </a:endParaRPr>
          </a:p>
          <a:p>
            <a:pPr indent="0" lvl="0" marL="34290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Richmond High School         (5)                      	Pinole Middle School                    	(3)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Greenwood Academy         (3)                              Vista High School                             	(1)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Adult School Lovonya Dejean  (1)   			District Wide Rovers   				(4)                                               </a:t>
            </a:r>
            <a:endParaRPr b="1">
              <a:solidFill>
                <a:schemeClr val="dk1"/>
              </a:solidFill>
              <a:latin typeface="Century Gothic"/>
              <a:ea typeface="Century Gothic"/>
              <a:cs typeface="Century Gothic"/>
              <a:sym typeface="Century Gothic"/>
            </a:endParaRPr>
          </a:p>
          <a:p>
            <a:pPr indent="0" lvl="0" marL="342900" rtl="0" algn="l">
              <a:spcBef>
                <a:spcPts val="0"/>
              </a:spcBef>
              <a:spcAft>
                <a:spcPts val="0"/>
              </a:spcAft>
              <a:buNone/>
            </a:pPr>
            <a:r>
              <a:rPr b="1" lang="en">
                <a:solidFill>
                  <a:schemeClr val="dk1"/>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Adult School Richmond High    (1)                        		Total FTE CSS = 58</a:t>
            </a:r>
            <a:endParaRPr b="1">
              <a:solidFill>
                <a:schemeClr val="dk1"/>
              </a:solidFill>
              <a:latin typeface="Century Gothic"/>
              <a:ea typeface="Century Gothic"/>
              <a:cs typeface="Century Gothic"/>
              <a:sym typeface="Century Gothic"/>
            </a:endParaRPr>
          </a:p>
          <a:p>
            <a:pPr indent="457200" lvl="0" marL="4114800" rtl="0" algn="l">
              <a:spcBef>
                <a:spcPts val="0"/>
              </a:spcBef>
              <a:spcAft>
                <a:spcPts val="0"/>
              </a:spcAft>
              <a:buNone/>
            </a:pPr>
            <a:r>
              <a:rPr b="1" lang="en">
                <a:solidFill>
                  <a:schemeClr val="dk1"/>
                </a:solidFill>
                <a:latin typeface="Century Gothic"/>
                <a:ea typeface="Century Gothic"/>
                <a:cs typeface="Century Gothic"/>
                <a:sym typeface="Century Gothic"/>
              </a:rPr>
              <a:t>CSS Supervisor= 7                                    </a:t>
            </a:r>
            <a:endParaRPr b="1">
              <a:solidFill>
                <a:schemeClr val="dk1"/>
              </a:solidFill>
              <a:latin typeface="Century Gothic"/>
              <a:ea typeface="Century Gothic"/>
              <a:cs typeface="Century Gothic"/>
              <a:sym typeface="Century Gothic"/>
            </a:endParaRPr>
          </a:p>
          <a:p>
            <a:pPr indent="0" lvl="0" marL="342900" rtl="0" algn="l">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342900" marR="0" rtl="0" algn="ctr">
              <a:spcBef>
                <a:spcPts val="0"/>
              </a:spcBef>
              <a:spcAft>
                <a:spcPts val="0"/>
              </a:spcAft>
              <a:buNone/>
            </a:pPr>
            <a:r>
              <a:rPr b="1" lang="en">
                <a:solidFill>
                  <a:schemeClr val="dk1"/>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a:p>
            <a:pPr indent="0" lvl="0" marL="342900" marR="0" rtl="0" algn="l">
              <a:spcBef>
                <a:spcPts val="0"/>
              </a:spcBef>
              <a:spcAft>
                <a:spcPts val="0"/>
              </a:spcAft>
              <a:buNone/>
            </a:pPr>
            <a:r>
              <a:t/>
            </a:r>
            <a:endParaRPr b="1" sz="2300">
              <a:solidFill>
                <a:schemeClr val="lt1"/>
              </a:solidFill>
              <a:latin typeface="Open Sans"/>
              <a:ea typeface="Open Sans"/>
              <a:cs typeface="Open Sans"/>
              <a:sym typeface="Open Sans"/>
            </a:endParaRPr>
          </a:p>
        </p:txBody>
      </p:sp>
      <p:pic>
        <p:nvPicPr>
          <p:cNvPr id="527" name="Google Shape;527;p76"/>
          <p:cNvPicPr preferRelativeResize="0"/>
          <p:nvPr/>
        </p:nvPicPr>
        <p:blipFill>
          <a:blip r:embed="rId3">
            <a:alphaModFix/>
          </a:blip>
          <a:stretch>
            <a:fillRect/>
          </a:stretch>
        </p:blipFill>
        <p:spPr>
          <a:xfrm>
            <a:off x="8170875" y="4073600"/>
            <a:ext cx="845000" cy="767700"/>
          </a:xfrm>
          <a:prstGeom prst="rect">
            <a:avLst/>
          </a:prstGeom>
          <a:noFill/>
          <a:ln>
            <a:noFill/>
          </a:ln>
        </p:spPr>
      </p:pic>
      <p:sp>
        <p:nvSpPr>
          <p:cNvPr id="528" name="Google Shape;528;p76"/>
          <p:cNvSpPr txBox="1"/>
          <p:nvPr/>
        </p:nvSpPr>
        <p:spPr>
          <a:xfrm>
            <a:off x="300175" y="182625"/>
            <a:ext cx="8063400" cy="5541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Clr>
                <a:schemeClr val="dk1"/>
              </a:buClr>
              <a:buFont typeface="Arial"/>
              <a:buNone/>
            </a:pPr>
            <a:r>
              <a:rPr b="1" lang="en" sz="2400">
                <a:solidFill>
                  <a:schemeClr val="dk1"/>
                </a:solidFill>
                <a:latin typeface="Century Gothic"/>
                <a:ea typeface="Century Gothic"/>
                <a:cs typeface="Century Gothic"/>
                <a:sym typeface="Century Gothic"/>
              </a:rPr>
              <a:t>Campus Safety Specialist (CSSs) Per Site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2" name="Shape 532"/>
        <p:cNvGrpSpPr/>
        <p:nvPr/>
      </p:nvGrpSpPr>
      <p:grpSpPr>
        <a:xfrm>
          <a:off x="0" y="0"/>
          <a:ext cx="0" cy="0"/>
          <a:chOff x="0" y="0"/>
          <a:chExt cx="0" cy="0"/>
        </a:xfrm>
      </p:grpSpPr>
      <p:sp>
        <p:nvSpPr>
          <p:cNvPr id="533" name="Google Shape;533;p77"/>
          <p:cNvSpPr txBox="1"/>
          <p:nvPr/>
        </p:nvSpPr>
        <p:spPr>
          <a:xfrm>
            <a:off x="602150" y="270750"/>
            <a:ext cx="8018700" cy="855900"/>
          </a:xfrm>
          <a:prstGeom prst="rect">
            <a:avLst/>
          </a:prstGeom>
          <a:solidFill>
            <a:srgbClr val="CFE2F3"/>
          </a:solidFill>
          <a:ln cap="flat" cmpd="sng" w="381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solidFill>
                  <a:schemeClr val="hlink"/>
                </a:solidFill>
                <a:latin typeface="Century Gothic"/>
                <a:ea typeface="Century Gothic"/>
                <a:cs typeface="Century Gothic"/>
                <a:sym typeface="Century Gothic"/>
                <a:hlinkClick r:id="rId3"/>
              </a:rPr>
              <a:t>CSS Annual Training </a:t>
            </a:r>
            <a:endParaRPr b="1" sz="3000">
              <a:latin typeface="Century Gothic"/>
              <a:ea typeface="Century Gothic"/>
              <a:cs typeface="Century Gothic"/>
              <a:sym typeface="Century Gothic"/>
            </a:endParaRPr>
          </a:p>
        </p:txBody>
      </p:sp>
      <p:sp>
        <p:nvSpPr>
          <p:cNvPr id="534" name="Google Shape;534;p77"/>
          <p:cNvSpPr txBox="1"/>
          <p:nvPr/>
        </p:nvSpPr>
        <p:spPr>
          <a:xfrm>
            <a:off x="602150" y="1294950"/>
            <a:ext cx="4425300" cy="3534000"/>
          </a:xfrm>
          <a:prstGeom prst="rect">
            <a:avLst/>
          </a:prstGeom>
          <a:noFill/>
          <a:ln>
            <a:noFill/>
          </a:ln>
        </p:spPr>
        <p:txBody>
          <a:bodyPr anchorCtr="0" anchor="t" bIns="91425" lIns="91425" spcFirstLastPara="1" rIns="91425" wrap="square" tIns="91425">
            <a:noAutofit/>
          </a:bodyPr>
          <a:lstStyle/>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School Safety and Emergency Planning 	</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First-Aid/CPR, AED Training 				</a:t>
            </a:r>
            <a:r>
              <a:rPr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rgbClr val="333333"/>
              </a:buClr>
              <a:buSzPts val="1400"/>
              <a:buFont typeface="Century Gothic"/>
              <a:buChar char="○"/>
            </a:pPr>
            <a:r>
              <a:rPr lang="en">
                <a:solidFill>
                  <a:srgbClr val="333333"/>
                </a:solidFill>
                <a:highlight>
                  <a:srgbClr val="F9CB9C"/>
                </a:highlight>
                <a:latin typeface="Century Gothic"/>
                <a:ea typeface="Century Gothic"/>
                <a:cs typeface="Century Gothic"/>
                <a:sym typeface="Century Gothic"/>
              </a:rPr>
              <a:t>Restorative Justice Training </a:t>
            </a:r>
            <a:r>
              <a:rPr lang="en">
                <a:solidFill>
                  <a:srgbClr val="333333"/>
                </a:solidFill>
                <a:highlight>
                  <a:srgbClr val="FCE5CD"/>
                </a:highlight>
                <a:latin typeface="Century Gothic"/>
                <a:ea typeface="Century Gothic"/>
                <a:cs typeface="Century Gothic"/>
                <a:sym typeface="Century Gothic"/>
              </a:rPr>
              <a:t> </a:t>
            </a:r>
            <a:r>
              <a:rPr lang="en">
                <a:solidFill>
                  <a:srgbClr val="333333"/>
                </a:solidFill>
                <a:highlight>
                  <a:schemeClr val="lt1"/>
                </a:highlight>
                <a:latin typeface="Century Gothic"/>
                <a:ea typeface="Century Gothic"/>
                <a:cs typeface="Century Gothic"/>
                <a:sym typeface="Century Gothic"/>
              </a:rPr>
              <a:t> 	</a:t>
            </a:r>
            <a:endParaRPr>
              <a:solidFill>
                <a:srgbClr val="333333"/>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rgbClr val="333333"/>
                </a:solidFill>
                <a:highlight>
                  <a:schemeClr val="lt1"/>
                </a:highlight>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Nonviolent Crisis Intervention (CPI)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Char char="○"/>
            </a:pPr>
            <a:r>
              <a:rPr lang="en">
                <a:solidFill>
                  <a:schemeClr val="dk1"/>
                </a:solidFill>
                <a:highlight>
                  <a:schemeClr val="lt1"/>
                </a:highlight>
                <a:latin typeface="Century Gothic"/>
                <a:ea typeface="Century Gothic"/>
                <a:cs typeface="Century Gothic"/>
                <a:sym typeface="Century Gothic"/>
              </a:rPr>
              <a:t>Conflict resolution &amp; De-escalation</a:t>
            </a:r>
            <a:r>
              <a:rPr b="1"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b="1"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Cyberbullying</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Active Shooter/ Safety 					</a:t>
            </a:r>
            <a:endParaRPr b="1">
              <a:solidFill>
                <a:schemeClr val="dk1"/>
              </a:solidFill>
              <a:highlight>
                <a:schemeClr val="lt1"/>
              </a:highlight>
              <a:latin typeface="Century Gothic"/>
              <a:ea typeface="Century Gothic"/>
              <a:cs typeface="Century Gothic"/>
              <a:sym typeface="Century Gothic"/>
            </a:endParaRPr>
          </a:p>
          <a:p>
            <a:pPr indent="-304800" lvl="1" marL="914400" rtl="0" algn="l">
              <a:lnSpc>
                <a:spcPct val="100000"/>
              </a:lnSpc>
              <a:spcBef>
                <a:spcPts val="0"/>
              </a:spcBef>
              <a:spcAft>
                <a:spcPts val="0"/>
              </a:spcAft>
              <a:buClr>
                <a:srgbClr val="333333"/>
              </a:buClr>
              <a:buSzPts val="1200"/>
              <a:buChar char="○"/>
            </a:pPr>
            <a:r>
              <a:rPr lang="en">
                <a:solidFill>
                  <a:srgbClr val="333333"/>
                </a:solidFill>
                <a:highlight>
                  <a:schemeClr val="lt1"/>
                </a:highlight>
                <a:latin typeface="Century Gothic"/>
                <a:ea typeface="Century Gothic"/>
                <a:cs typeface="Century Gothic"/>
                <a:sym typeface="Century Gothic"/>
              </a:rPr>
              <a:t>School Security Training (SB 1626) 	</a:t>
            </a:r>
            <a:r>
              <a:rPr lang="en" sz="1200">
                <a:solidFill>
                  <a:srgbClr val="333333"/>
                </a:solidFill>
                <a:highlight>
                  <a:schemeClr val="lt1"/>
                </a:highlight>
              </a:rPr>
              <a:t>		</a:t>
            </a:r>
            <a:endParaRPr b="1" sz="1200">
              <a:solidFill>
                <a:srgbClr val="333333"/>
              </a:solidFill>
              <a:highlight>
                <a:schemeClr val="lt1"/>
              </a:highlight>
            </a:endParaRPr>
          </a:p>
          <a:p>
            <a:pPr indent="0" lvl="0" marL="0" rtl="0" algn="l">
              <a:lnSpc>
                <a:spcPct val="120000"/>
              </a:lnSpc>
              <a:spcBef>
                <a:spcPts val="0"/>
              </a:spcBef>
              <a:spcAft>
                <a:spcPts val="0"/>
              </a:spcAft>
              <a:buClr>
                <a:schemeClr val="dk1"/>
              </a:buClr>
              <a:buSzPts val="1100"/>
              <a:buFont typeface="Arial"/>
              <a:buNone/>
            </a:pPr>
            <a:r>
              <a:rPr lang="en" sz="1100">
                <a:solidFill>
                  <a:schemeClr val="dk1"/>
                </a:solidFill>
                <a:highlight>
                  <a:schemeClr val="lt1"/>
                </a:highlight>
              </a:rPr>
              <a:t> </a:t>
            </a:r>
            <a:endParaRPr sz="1100">
              <a:solidFill>
                <a:schemeClr val="dk1"/>
              </a:solidFill>
              <a:highlight>
                <a:schemeClr val="lt1"/>
              </a:highlight>
            </a:endParaRPr>
          </a:p>
        </p:txBody>
      </p:sp>
      <p:sp>
        <p:nvSpPr>
          <p:cNvPr id="535" name="Google Shape;535;p77"/>
          <p:cNvSpPr txBox="1"/>
          <p:nvPr/>
        </p:nvSpPr>
        <p:spPr>
          <a:xfrm>
            <a:off x="4682250" y="1036050"/>
            <a:ext cx="4158600" cy="392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3333"/>
                </a:solidFill>
                <a:highlight>
                  <a:schemeClr val="lt1"/>
                </a:highlight>
              </a:rPr>
              <a:t>			</a:t>
            </a:r>
            <a:r>
              <a:rPr lang="en" sz="1200">
                <a:solidFill>
                  <a:schemeClr val="dk1"/>
                </a:solidFill>
                <a:highlight>
                  <a:schemeClr val="lt1"/>
                </a:highlight>
              </a:rPr>
              <a:t>	</a:t>
            </a:r>
            <a:endParaRPr b="1" sz="1200">
              <a:solidFill>
                <a:schemeClr val="dk1"/>
              </a:solidFill>
              <a:highlight>
                <a:schemeClr val="lt1"/>
              </a:highlight>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rgbClr val="F9CB9C"/>
                </a:highlight>
                <a:latin typeface="Century Gothic"/>
                <a:ea typeface="Century Gothic"/>
                <a:cs typeface="Century Gothic"/>
                <a:sym typeface="Century Gothic"/>
              </a:rPr>
              <a:t>Adolescent Mental Health Training</a:t>
            </a:r>
            <a:r>
              <a:rPr lang="en">
                <a:solidFill>
                  <a:schemeClr val="dk1"/>
                </a:solidFill>
                <a:highlight>
                  <a:schemeClr val="lt1"/>
                </a:highlight>
                <a:latin typeface="Century Gothic"/>
                <a:ea typeface="Century Gothic"/>
                <a:cs typeface="Century Gothic"/>
                <a:sym typeface="Century Gothic"/>
              </a:rPr>
              <a:t> </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endParaRPr>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Basic Report Writing and </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t/>
            </a:r>
            <a:endParaRPr>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Communication Training 	</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t/>
            </a:r>
            <a:endParaRPr>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rgbClr val="F9CB9C"/>
                </a:highlight>
                <a:latin typeface="Century Gothic"/>
                <a:ea typeface="Century Gothic"/>
                <a:cs typeface="Century Gothic"/>
                <a:sym typeface="Century Gothic"/>
              </a:rPr>
              <a:t>Cultural Diversity Training</a:t>
            </a:r>
            <a:r>
              <a:rPr lang="en">
                <a:solidFill>
                  <a:schemeClr val="dk1"/>
                </a:solidFill>
                <a:highlight>
                  <a:schemeClr val="lt1"/>
                </a:highlight>
                <a:latin typeface="Century Gothic"/>
                <a:ea typeface="Century Gothic"/>
                <a:cs typeface="Century Gothic"/>
                <a:sym typeface="Century Gothic"/>
              </a:rPr>
              <a:t>       </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r>
              <a:rPr b="1"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rgbClr val="F9CB9C"/>
                </a:highlight>
                <a:latin typeface="Century Gothic"/>
                <a:ea typeface="Century Gothic"/>
                <a:cs typeface="Century Gothic"/>
                <a:sym typeface="Century Gothic"/>
              </a:rPr>
              <a:t>Interpersonal Skills Training</a:t>
            </a:r>
            <a:endParaRPr>
              <a:solidFill>
                <a:schemeClr val="dk1"/>
              </a:solidFill>
              <a:highlight>
                <a:srgbClr val="F9CB9C"/>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rgbClr val="F9CB9C"/>
                </a:highlight>
                <a:latin typeface="Century Gothic"/>
                <a:ea typeface="Century Gothic"/>
                <a:cs typeface="Century Gothic"/>
                <a:sym typeface="Century Gothic"/>
              </a:rPr>
              <a:t>                                          </a:t>
            </a:r>
            <a:r>
              <a:rPr b="1" lang="en">
                <a:solidFill>
                  <a:schemeClr val="dk1"/>
                </a:solidFill>
                <a:highlight>
                  <a:srgbClr val="F9CB9C"/>
                </a:highlight>
                <a:latin typeface="Century Gothic"/>
                <a:ea typeface="Century Gothic"/>
                <a:cs typeface="Century Gothic"/>
                <a:sym typeface="Century Gothic"/>
              </a:rPr>
              <a:t>  </a:t>
            </a:r>
            <a:endParaRPr b="1">
              <a:solidFill>
                <a:schemeClr val="dk1"/>
              </a:solidFill>
              <a:highlight>
                <a:srgbClr val="F9CB9C"/>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rgbClr val="F9CB9C"/>
                </a:highlight>
                <a:latin typeface="Century Gothic"/>
                <a:ea typeface="Century Gothic"/>
                <a:cs typeface="Century Gothic"/>
                <a:sym typeface="Century Gothic"/>
              </a:rPr>
              <a:t>Social-Emotional Behavior Training</a:t>
            </a:r>
            <a:endParaRPr>
              <a:solidFill>
                <a:schemeClr val="dk1"/>
              </a:solidFill>
              <a:highlight>
                <a:srgbClr val="F9CB9C"/>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r>
              <a:rPr b="1" lang="en">
                <a:solidFill>
                  <a:schemeClr val="dk1"/>
                </a:solidFill>
                <a:highlight>
                  <a:schemeClr val="lt1"/>
                </a:highlight>
                <a:latin typeface="Century Gothic"/>
                <a:ea typeface="Century Gothic"/>
                <a:cs typeface="Century Gothic"/>
                <a:sym typeface="Century Gothic"/>
              </a:rPr>
              <a:t>                        </a:t>
            </a:r>
            <a:r>
              <a:rPr lang="en">
                <a:solidFill>
                  <a:schemeClr val="dk1"/>
                </a:solidFill>
                <a:highlight>
                  <a:schemeClr val="lt1"/>
                </a:highlight>
                <a:latin typeface="Century Gothic"/>
                <a:ea typeface="Century Gothic"/>
                <a:cs typeface="Century Gothic"/>
                <a:sym typeface="Century Gothic"/>
              </a:rPr>
              <a:t>                        </a:t>
            </a:r>
            <a:endParaRPr>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chemeClr val="lt1"/>
                </a:highlight>
                <a:latin typeface="Century Gothic"/>
                <a:ea typeface="Century Gothic"/>
                <a:cs typeface="Century Gothic"/>
                <a:sym typeface="Century Gothic"/>
              </a:rPr>
              <a:t>Human Trafficking</a:t>
            </a:r>
            <a:endParaRPr>
              <a:solidFill>
                <a:schemeClr val="dk1"/>
              </a:solidFill>
              <a:highlight>
                <a:schemeClr val="lt1"/>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Font typeface="Century Gothic"/>
              <a:buChar char="○"/>
            </a:pPr>
            <a:r>
              <a:rPr lang="en">
                <a:solidFill>
                  <a:schemeClr val="dk1"/>
                </a:solidFill>
                <a:highlight>
                  <a:srgbClr val="F9CB9C"/>
                </a:highlight>
                <a:latin typeface="Century Gothic"/>
                <a:ea typeface="Century Gothic"/>
                <a:cs typeface="Century Gothic"/>
                <a:sym typeface="Century Gothic"/>
              </a:rPr>
              <a:t>Violence Prevention Training     </a:t>
            </a:r>
            <a:endParaRPr>
              <a:solidFill>
                <a:schemeClr val="dk1"/>
              </a:solidFill>
              <a:highlight>
                <a:srgbClr val="F9CB9C"/>
              </a:highlight>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
                <a:solidFill>
                  <a:schemeClr val="dk1"/>
                </a:solidFill>
                <a:highlight>
                  <a:srgbClr val="F9CB9C"/>
                </a:highlight>
                <a:latin typeface="Century Gothic"/>
                <a:ea typeface="Century Gothic"/>
                <a:cs typeface="Century Gothic"/>
                <a:sym typeface="Century Gothic"/>
              </a:rPr>
              <a:t>                                   </a:t>
            </a:r>
            <a:r>
              <a:rPr b="1" lang="en">
                <a:solidFill>
                  <a:schemeClr val="dk1"/>
                </a:solidFill>
                <a:highlight>
                  <a:srgbClr val="F9CB9C"/>
                </a:highlight>
                <a:latin typeface="Century Gothic"/>
                <a:ea typeface="Century Gothic"/>
                <a:cs typeface="Century Gothic"/>
                <a:sym typeface="Century Gothic"/>
              </a:rPr>
              <a:t>  </a:t>
            </a:r>
            <a:endParaRPr b="1">
              <a:solidFill>
                <a:schemeClr val="dk1"/>
              </a:solidFill>
              <a:highlight>
                <a:srgbClr val="F9CB9C"/>
              </a:highlight>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dk1"/>
              </a:buClr>
              <a:buSzPts val="1400"/>
              <a:buChar char="○"/>
            </a:pPr>
            <a:r>
              <a:rPr lang="en">
                <a:solidFill>
                  <a:schemeClr val="dk1"/>
                </a:solidFill>
                <a:highlight>
                  <a:srgbClr val="F9CB9C"/>
                </a:highlight>
                <a:latin typeface="Century Gothic"/>
                <a:ea typeface="Century Gothic"/>
                <a:cs typeface="Century Gothic"/>
                <a:sym typeface="Century Gothic"/>
              </a:rPr>
              <a:t>Implicit Bias Training        </a:t>
            </a:r>
            <a:r>
              <a:rPr lang="en">
                <a:solidFill>
                  <a:schemeClr val="dk1"/>
                </a:solidFill>
                <a:highlight>
                  <a:schemeClr val="lt1"/>
                </a:highlight>
                <a:latin typeface="Century Gothic"/>
                <a:ea typeface="Century Gothic"/>
                <a:cs typeface="Century Gothic"/>
                <a:sym typeface="Century Gothic"/>
              </a:rPr>
              <a:t>                                             </a:t>
            </a:r>
            <a:r>
              <a:rPr b="1" lang="en">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a:p>
            <a:pPr indent="0" lvl="0" marL="0" rtl="0" algn="l">
              <a:lnSpc>
                <a:spcPct val="100000"/>
              </a:lnSpc>
              <a:spcBef>
                <a:spcPts val="500"/>
              </a:spcBef>
              <a:spcAft>
                <a:spcPts val="0"/>
              </a:spcAft>
              <a:buClr>
                <a:schemeClr val="dk1"/>
              </a:buClr>
              <a:buSzPts val="1100"/>
              <a:buFont typeface="Arial"/>
              <a:buNone/>
            </a:pPr>
            <a:r>
              <a:rPr lang="en">
                <a:solidFill>
                  <a:schemeClr val="dk1"/>
                </a:solidFill>
                <a:highlight>
                  <a:schemeClr val="lt1"/>
                </a:highlight>
                <a:latin typeface="Century Gothic"/>
                <a:ea typeface="Century Gothic"/>
                <a:cs typeface="Century Gothic"/>
                <a:sym typeface="Century Gothic"/>
              </a:rPr>
              <a:t> </a:t>
            </a:r>
            <a:endParaRPr>
              <a:solidFill>
                <a:schemeClr val="dk1"/>
              </a:solidFill>
              <a:highlight>
                <a:schemeClr val="lt1"/>
              </a:highlight>
              <a:latin typeface="Century Gothic"/>
              <a:ea typeface="Century Gothic"/>
              <a:cs typeface="Century Gothic"/>
              <a:sym typeface="Century Gothic"/>
            </a:endParaRPr>
          </a:p>
          <a:p>
            <a:pPr indent="0" lvl="0" marL="0" rtl="0" algn="l">
              <a:lnSpc>
                <a:spcPct val="120000"/>
              </a:lnSpc>
              <a:spcBef>
                <a:spcPts val="0"/>
              </a:spcBef>
              <a:spcAft>
                <a:spcPts val="0"/>
              </a:spcAft>
              <a:buClr>
                <a:schemeClr val="dk1"/>
              </a:buClr>
              <a:buSzPts val="1100"/>
              <a:buFont typeface="Arial"/>
              <a:buNone/>
            </a:pPr>
            <a:r>
              <a:rPr lang="en" sz="1100">
                <a:solidFill>
                  <a:schemeClr val="dk1"/>
                </a:solidFill>
                <a:highlight>
                  <a:schemeClr val="lt1"/>
                </a:highlight>
              </a:rPr>
              <a:t> </a:t>
            </a:r>
            <a:endParaRPr sz="1100">
              <a:solidFill>
                <a:schemeClr val="dk1"/>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9" name="Shape 539"/>
        <p:cNvGrpSpPr/>
        <p:nvPr/>
      </p:nvGrpSpPr>
      <p:grpSpPr>
        <a:xfrm>
          <a:off x="0" y="0"/>
          <a:ext cx="0" cy="0"/>
          <a:chOff x="0" y="0"/>
          <a:chExt cx="0" cy="0"/>
        </a:xfrm>
      </p:grpSpPr>
      <p:sp>
        <p:nvSpPr>
          <p:cNvPr id="540" name="Google Shape;540;p78"/>
          <p:cNvSpPr txBox="1"/>
          <p:nvPr>
            <p:ph type="title"/>
          </p:nvPr>
        </p:nvSpPr>
        <p:spPr>
          <a:xfrm>
            <a:off x="422951" y="214325"/>
            <a:ext cx="7939800" cy="5874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3800"/>
              <a:buFont typeface="Trebuchet MS"/>
              <a:buNone/>
            </a:pPr>
            <a:r>
              <a:rPr b="1" lang="en" u="sng">
                <a:solidFill>
                  <a:schemeClr val="hlink"/>
                </a:solidFill>
                <a:latin typeface="Century Gothic"/>
                <a:ea typeface="Century Gothic"/>
                <a:cs typeface="Century Gothic"/>
                <a:sym typeface="Century Gothic"/>
                <a:hlinkClick r:id="rId3"/>
              </a:rPr>
              <a:t>Questions:</a:t>
            </a:r>
            <a:endParaRPr b="1">
              <a:latin typeface="Century Gothic"/>
              <a:ea typeface="Century Gothic"/>
              <a:cs typeface="Century Gothic"/>
              <a:sym typeface="Century Gothic"/>
            </a:endParaRPr>
          </a:p>
        </p:txBody>
      </p:sp>
      <p:sp>
        <p:nvSpPr>
          <p:cNvPr id="541" name="Google Shape;541;p78"/>
          <p:cNvSpPr txBox="1"/>
          <p:nvPr>
            <p:ph idx="1" type="body"/>
          </p:nvPr>
        </p:nvSpPr>
        <p:spPr>
          <a:xfrm>
            <a:off x="1092200" y="1866901"/>
            <a:ext cx="2044800" cy="457200"/>
          </a:xfrm>
          <a:prstGeom prst="rect">
            <a:avLst/>
          </a:prstGeom>
          <a:noFill/>
          <a:ln>
            <a:noFill/>
          </a:ln>
        </p:spPr>
        <p:txBody>
          <a:bodyPr anchorCtr="0" anchor="t" bIns="45700" lIns="91425" spcFirstLastPara="1" rIns="91425" wrap="square" tIns="45700">
            <a:normAutofit fontScale="25000" lnSpcReduction="20000"/>
          </a:bodyPr>
          <a:lstStyle/>
          <a:p>
            <a:pPr indent="-203200" lvl="0" marL="342900" rtl="0" algn="l">
              <a:lnSpc>
                <a:spcPct val="100000"/>
              </a:lnSpc>
              <a:spcBef>
                <a:spcPts val="0"/>
              </a:spcBef>
              <a:spcAft>
                <a:spcPts val="0"/>
              </a:spcAft>
              <a:buClr>
                <a:schemeClr val="lt1"/>
              </a:buClr>
              <a:buSzPct val="122222"/>
              <a:buFont typeface="Arial"/>
              <a:buNone/>
            </a:pPr>
            <a:r>
              <a:t/>
            </a:r>
            <a:endParaRPr/>
          </a:p>
          <a:p>
            <a:pPr indent="-142875" lvl="0" marL="282575" rtl="0" algn="l">
              <a:lnSpc>
                <a:spcPct val="100000"/>
              </a:lnSpc>
              <a:spcBef>
                <a:spcPts val="2000"/>
              </a:spcBef>
              <a:spcAft>
                <a:spcPts val="0"/>
              </a:spcAft>
              <a:buClr>
                <a:schemeClr val="lt1"/>
              </a:buClr>
              <a:buSzPct val="122222"/>
              <a:buNone/>
            </a:pPr>
            <a:r>
              <a:t/>
            </a:r>
            <a:endParaRPr/>
          </a:p>
        </p:txBody>
      </p:sp>
      <p:pic>
        <p:nvPicPr>
          <p:cNvPr id="542" name="Google Shape;542;p78"/>
          <p:cNvPicPr preferRelativeResize="0"/>
          <p:nvPr/>
        </p:nvPicPr>
        <p:blipFill rotWithShape="1">
          <a:blip r:embed="rId4">
            <a:alphaModFix/>
          </a:blip>
          <a:srcRect b="0" l="0" r="0" t="0"/>
          <a:stretch/>
        </p:blipFill>
        <p:spPr>
          <a:xfrm>
            <a:off x="1723472" y="1069050"/>
            <a:ext cx="5371001" cy="3821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ph idx="4294967295" type="title"/>
          </p:nvPr>
        </p:nvSpPr>
        <p:spPr>
          <a:xfrm>
            <a:off x="145225" y="301825"/>
            <a:ext cx="6156900" cy="54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222C6A"/>
                </a:solidFill>
              </a:rPr>
              <a:t>MASKING GUIDANCE:</a:t>
            </a:r>
            <a:endParaRPr b="1">
              <a:solidFill>
                <a:srgbClr val="222C6A"/>
              </a:solidFill>
            </a:endParaRPr>
          </a:p>
        </p:txBody>
      </p:sp>
      <p:sp>
        <p:nvSpPr>
          <p:cNvPr id="235" name="Google Shape;235;p38"/>
          <p:cNvSpPr txBox="1"/>
          <p:nvPr/>
        </p:nvSpPr>
        <p:spPr>
          <a:xfrm>
            <a:off x="219900" y="850225"/>
            <a:ext cx="7251600" cy="3600600"/>
          </a:xfrm>
          <a:prstGeom prst="rect">
            <a:avLst/>
          </a:prstGeom>
          <a:noFill/>
          <a:ln>
            <a:noFill/>
          </a:ln>
        </p:spPr>
        <p:txBody>
          <a:bodyPr anchorCtr="0" anchor="t" bIns="91425" lIns="91425" spcFirstLastPara="1" rIns="91425" wrap="square" tIns="91425">
            <a:spAutoFit/>
          </a:bodyPr>
          <a:lstStyle/>
          <a:p>
            <a:pPr indent="-342900" lvl="0" marL="457200" marR="340153" rtl="0" algn="l">
              <a:lnSpc>
                <a:spcPct val="119396"/>
              </a:lnSpc>
              <a:spcBef>
                <a:spcPts val="1560"/>
              </a:spcBef>
              <a:spcAft>
                <a:spcPts val="0"/>
              </a:spcAft>
              <a:buClr>
                <a:schemeClr val="dk1"/>
              </a:buClr>
              <a:buSzPts val="1800"/>
              <a:buFont typeface="Helvetica Neue"/>
              <a:buChar char="●"/>
            </a:pPr>
            <a:r>
              <a:rPr b="1" lang="en" sz="1800">
                <a:solidFill>
                  <a:schemeClr val="dk1"/>
                </a:solidFill>
                <a:latin typeface="Book Antiqua"/>
                <a:ea typeface="Book Antiqua"/>
                <a:cs typeface="Book Antiqua"/>
                <a:sym typeface="Book Antiqua"/>
              </a:rPr>
              <a:t>Face Coverings</a:t>
            </a:r>
            <a:r>
              <a:rPr lang="en" sz="1800">
                <a:solidFill>
                  <a:schemeClr val="dk1"/>
                </a:solidFill>
                <a:latin typeface="Book Antiqua"/>
                <a:ea typeface="Book Antiqua"/>
                <a:cs typeface="Book Antiqua"/>
                <a:sym typeface="Book Antiqua"/>
              </a:rPr>
              <a:t>: All employees and students are </a:t>
            </a:r>
            <a:r>
              <a:rPr b="1" lang="en" sz="1800">
                <a:solidFill>
                  <a:schemeClr val="dk1"/>
                </a:solidFill>
                <a:latin typeface="Book Antiqua"/>
                <a:ea typeface="Book Antiqua"/>
                <a:cs typeface="Book Antiqua"/>
                <a:sym typeface="Book Antiqua"/>
              </a:rPr>
              <a:t>strongly recommended</a:t>
            </a:r>
            <a:r>
              <a:rPr lang="en" sz="1800">
                <a:solidFill>
                  <a:schemeClr val="dk1"/>
                </a:solidFill>
                <a:latin typeface="Book Antiqua"/>
                <a:ea typeface="Book Antiqua"/>
                <a:cs typeface="Book Antiqua"/>
                <a:sym typeface="Book Antiqua"/>
              </a:rPr>
              <a:t> to wear approved masking while indoors at a school site or in a District facility with exemptions per CDPH guidance </a:t>
            </a:r>
            <a:endParaRPr sz="1800">
              <a:solidFill>
                <a:schemeClr val="dk1"/>
              </a:solidFill>
              <a:latin typeface="Book Antiqua"/>
              <a:ea typeface="Book Antiqua"/>
              <a:cs typeface="Book Antiqua"/>
              <a:sym typeface="Book Antiqua"/>
            </a:endParaRPr>
          </a:p>
          <a:p>
            <a:pPr indent="-342900" lvl="1" marL="914400" marR="340153" rtl="0" algn="l">
              <a:lnSpc>
                <a:spcPct val="119396"/>
              </a:lnSpc>
              <a:spcBef>
                <a:spcPts val="0"/>
              </a:spcBef>
              <a:spcAft>
                <a:spcPts val="0"/>
              </a:spcAft>
              <a:buClr>
                <a:schemeClr val="dk1"/>
              </a:buClr>
              <a:buSzPts val="1800"/>
              <a:buFont typeface="Book Antiqua"/>
              <a:buChar char="○"/>
            </a:pPr>
            <a:r>
              <a:rPr lang="en" sz="1800">
                <a:solidFill>
                  <a:srgbClr val="202020"/>
                </a:solidFill>
                <a:highlight>
                  <a:schemeClr val="lt1"/>
                </a:highlight>
                <a:latin typeface="Book Antiqua"/>
                <a:ea typeface="Book Antiqua"/>
                <a:cs typeface="Book Antiqua"/>
                <a:sym typeface="Book Antiqua"/>
              </a:rPr>
              <a:t>Adults in K-12 school settings are strongly recommended to mask when sharing indoor spaces with students or adults.  </a:t>
            </a:r>
            <a:endParaRPr sz="1800">
              <a:solidFill>
                <a:schemeClr val="dk1"/>
              </a:solidFill>
              <a:highlight>
                <a:schemeClr val="lt1"/>
              </a:highlight>
              <a:latin typeface="Book Antiqua"/>
              <a:ea typeface="Book Antiqua"/>
              <a:cs typeface="Book Antiqua"/>
              <a:sym typeface="Book Antiqua"/>
            </a:endParaRPr>
          </a:p>
          <a:p>
            <a:pPr indent="-342900" lvl="0" marL="457200" marR="340153" rtl="0" algn="l">
              <a:lnSpc>
                <a:spcPct val="119396"/>
              </a:lnSpc>
              <a:spcBef>
                <a:spcPts val="0"/>
              </a:spcBef>
              <a:spcAft>
                <a:spcPts val="0"/>
              </a:spcAft>
              <a:buClr>
                <a:schemeClr val="dk1"/>
              </a:buClr>
              <a:buSzPts val="1800"/>
              <a:buFont typeface="Book Antiqua"/>
              <a:buChar char="●"/>
            </a:pPr>
            <a:r>
              <a:rPr b="1" lang="en" sz="1800">
                <a:solidFill>
                  <a:schemeClr val="dk1"/>
                </a:solidFill>
                <a:highlight>
                  <a:schemeClr val="lt1"/>
                </a:highlight>
                <a:latin typeface="Book Antiqua"/>
                <a:ea typeface="Book Antiqua"/>
                <a:cs typeface="Book Antiqua"/>
                <a:sym typeface="Book Antiqua"/>
              </a:rPr>
              <a:t>Student and staff face covering options:</a:t>
            </a:r>
            <a:endParaRPr b="1" sz="1800">
              <a:solidFill>
                <a:schemeClr val="dk1"/>
              </a:solidFill>
              <a:highlight>
                <a:schemeClr val="lt1"/>
              </a:highlight>
              <a:latin typeface="Book Antiqua"/>
              <a:ea typeface="Book Antiqua"/>
              <a:cs typeface="Book Antiqua"/>
              <a:sym typeface="Book Antiqua"/>
            </a:endParaRPr>
          </a:p>
          <a:p>
            <a:pPr indent="-317500" lvl="1" marL="914400" rtl="0" algn="l">
              <a:spcBef>
                <a:spcPts val="0"/>
              </a:spcBef>
              <a:spcAft>
                <a:spcPts val="0"/>
              </a:spcAft>
              <a:buClr>
                <a:schemeClr val="dk1"/>
              </a:buClr>
              <a:buSzPts val="1400"/>
              <a:buFont typeface="Book Antiqua"/>
              <a:buChar char="○"/>
            </a:pPr>
            <a:r>
              <a:rPr lang="en" sz="1800">
                <a:solidFill>
                  <a:schemeClr val="dk1"/>
                </a:solidFill>
                <a:latin typeface="Book Antiqua"/>
                <a:ea typeface="Book Antiqua"/>
                <a:cs typeface="Book Antiqua"/>
                <a:sym typeface="Book Antiqua"/>
              </a:rPr>
              <a:t>KN95, KF94 and Surgical</a:t>
            </a:r>
            <a:r>
              <a:rPr lang="en">
                <a:solidFill>
                  <a:schemeClr val="dk1"/>
                </a:solidFill>
                <a:latin typeface="Book Antiqua"/>
                <a:ea typeface="Book Antiqua"/>
                <a:cs typeface="Book Antiqua"/>
                <a:sym typeface="Book Antiqua"/>
              </a:rPr>
              <a:t> </a:t>
            </a:r>
            <a:r>
              <a:rPr b="1" lang="en" sz="1800">
                <a:solidFill>
                  <a:schemeClr val="dk1"/>
                </a:solidFill>
                <a:latin typeface="Book Antiqua"/>
                <a:ea typeface="Book Antiqua"/>
                <a:cs typeface="Book Antiqua"/>
                <a:sym typeface="Book Antiqua"/>
              </a:rPr>
              <a:t> </a:t>
            </a:r>
            <a:endParaRPr b="1" sz="1800">
              <a:solidFill>
                <a:schemeClr val="dk1"/>
              </a:solidFill>
              <a:latin typeface="Book Antiqua"/>
              <a:ea typeface="Book Antiqua"/>
              <a:cs typeface="Book Antiqua"/>
              <a:sym typeface="Book Antiqua"/>
            </a:endParaRPr>
          </a:p>
          <a:p>
            <a:pPr indent="-330200" lvl="1" marL="914400" rtl="0" algn="l">
              <a:spcBef>
                <a:spcPts val="0"/>
              </a:spcBef>
              <a:spcAft>
                <a:spcPts val="0"/>
              </a:spcAft>
              <a:buClr>
                <a:schemeClr val="dk1"/>
              </a:buClr>
              <a:buSzPts val="1600"/>
              <a:buFont typeface="Book Antiqua"/>
              <a:buChar char="○"/>
            </a:pPr>
            <a:r>
              <a:rPr lang="en" sz="1600">
                <a:solidFill>
                  <a:schemeClr val="dk1"/>
                </a:solidFill>
                <a:latin typeface="Book Antiqua"/>
                <a:ea typeface="Book Antiqua"/>
                <a:cs typeface="Book Antiqua"/>
                <a:sym typeface="Book Antiqua"/>
              </a:rPr>
              <a:t>School sites will provide the aforementioned masks options to staff and students upon request</a:t>
            </a:r>
            <a:endParaRPr sz="1600">
              <a:solidFill>
                <a:schemeClr val="dk1"/>
              </a:solidFill>
              <a:latin typeface="Book Antiqua"/>
              <a:ea typeface="Book Antiqua"/>
              <a:cs typeface="Book Antiqua"/>
              <a:sym typeface="Book Antiqua"/>
            </a:endParaRPr>
          </a:p>
        </p:txBody>
      </p:sp>
      <p:pic>
        <p:nvPicPr>
          <p:cNvPr id="236" name="Google Shape;236;p38"/>
          <p:cNvPicPr preferRelativeResize="0"/>
          <p:nvPr/>
        </p:nvPicPr>
        <p:blipFill rotWithShape="1">
          <a:blip r:embed="rId3">
            <a:alphaModFix/>
          </a:blip>
          <a:srcRect b="29011" l="12903" r="65147" t="28462"/>
          <a:stretch/>
        </p:blipFill>
        <p:spPr>
          <a:xfrm>
            <a:off x="7139484" y="887100"/>
            <a:ext cx="1768025" cy="1858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420">
                <a:solidFill>
                  <a:srgbClr val="222C6A"/>
                </a:solidFill>
              </a:rPr>
              <a:t>DAILY HEALTH SCREENING</a:t>
            </a:r>
            <a:endParaRPr b="1" sz="2420">
              <a:solidFill>
                <a:srgbClr val="222C6A"/>
              </a:solidFill>
            </a:endParaRPr>
          </a:p>
        </p:txBody>
      </p:sp>
      <p:sp>
        <p:nvSpPr>
          <p:cNvPr id="242" name="Google Shape;242;p39"/>
          <p:cNvSpPr txBox="1"/>
          <p:nvPr>
            <p:ph idx="1" type="body"/>
          </p:nvPr>
        </p:nvSpPr>
        <p:spPr>
          <a:xfrm>
            <a:off x="311700" y="1152475"/>
            <a:ext cx="4627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200"/>
              <a:t>These are not required for any staff, student or visitor at any grade level. However, this practice is subject to change based on updates from county health and CDPH guidance.</a:t>
            </a:r>
            <a:endParaRPr sz="2200"/>
          </a:p>
        </p:txBody>
      </p:sp>
      <p:pic>
        <p:nvPicPr>
          <p:cNvPr id="243" name="Google Shape;243;p39"/>
          <p:cNvPicPr preferRelativeResize="0"/>
          <p:nvPr/>
        </p:nvPicPr>
        <p:blipFill>
          <a:blip r:embed="rId3">
            <a:alphaModFix/>
          </a:blip>
          <a:stretch>
            <a:fillRect/>
          </a:stretch>
        </p:blipFill>
        <p:spPr>
          <a:xfrm>
            <a:off x="5420225" y="1152477"/>
            <a:ext cx="3412074" cy="2811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nvSpPr>
        <p:spPr>
          <a:xfrm>
            <a:off x="225925" y="33000"/>
            <a:ext cx="6965400" cy="561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222C6A"/>
                </a:solidFill>
              </a:rPr>
              <a:t>PHYSICAL DISTANCING:</a:t>
            </a:r>
            <a:endParaRPr b="1" sz="2400">
              <a:solidFill>
                <a:srgbClr val="222C6A"/>
              </a:solidFill>
            </a:endParaRPr>
          </a:p>
          <a:p>
            <a:pPr indent="0" lvl="0" marL="0" rtl="0" algn="l">
              <a:spcBef>
                <a:spcPts val="0"/>
              </a:spcBef>
              <a:spcAft>
                <a:spcPts val="0"/>
              </a:spcAft>
              <a:buNone/>
            </a:pPr>
            <a:r>
              <a:rPr lang="en" sz="1700">
                <a:solidFill>
                  <a:srgbClr val="222C6A"/>
                </a:solidFill>
                <a:latin typeface="Book Antiqua"/>
                <a:ea typeface="Book Antiqua"/>
                <a:cs typeface="Book Antiqua"/>
                <a:sym typeface="Book Antiqua"/>
              </a:rPr>
              <a:t>Based on current California Department of Public Health guidance </a:t>
            </a:r>
            <a:r>
              <a:rPr b="1" lang="en" sz="1700" u="sng">
                <a:solidFill>
                  <a:srgbClr val="222C6A"/>
                </a:solidFill>
                <a:latin typeface="Book Antiqua"/>
                <a:ea typeface="Book Antiqua"/>
                <a:cs typeface="Book Antiqua"/>
                <a:sym typeface="Book Antiqua"/>
              </a:rPr>
              <a:t>physical distancing is not required</a:t>
            </a:r>
            <a:r>
              <a:rPr lang="en" sz="1700">
                <a:solidFill>
                  <a:srgbClr val="222C6A"/>
                </a:solidFill>
                <a:latin typeface="Book Antiqua"/>
                <a:ea typeface="Book Antiqua"/>
                <a:cs typeface="Book Antiqua"/>
                <a:sym typeface="Book Antiqua"/>
              </a:rPr>
              <a:t>. However, WCCUSD schools should maximize physical distance when feasible and if it does not prevent 100% in person learning from occurring. </a:t>
            </a:r>
            <a:endParaRPr sz="1700">
              <a:solidFill>
                <a:srgbClr val="222C6A"/>
              </a:solidFill>
              <a:latin typeface="Book Antiqua"/>
              <a:ea typeface="Book Antiqua"/>
              <a:cs typeface="Book Antiqua"/>
              <a:sym typeface="Book Antiqua"/>
            </a:endParaRPr>
          </a:p>
          <a:p>
            <a:pPr indent="0" lvl="0" marL="0" rtl="0" algn="l">
              <a:spcBef>
                <a:spcPts val="0"/>
              </a:spcBef>
              <a:spcAft>
                <a:spcPts val="0"/>
              </a:spcAft>
              <a:buNone/>
            </a:pPr>
            <a:r>
              <a:t/>
            </a:r>
            <a:endParaRPr b="1" sz="1700">
              <a:solidFill>
                <a:srgbClr val="222C6A"/>
              </a:solidFill>
              <a:latin typeface="Book Antiqua"/>
              <a:ea typeface="Book Antiqua"/>
              <a:cs typeface="Book Antiqua"/>
              <a:sym typeface="Book Antiqua"/>
            </a:endParaRPr>
          </a:p>
          <a:p>
            <a:pPr indent="0" lvl="0" marL="0" rtl="0" algn="l">
              <a:spcBef>
                <a:spcPts val="0"/>
              </a:spcBef>
              <a:spcAft>
                <a:spcPts val="0"/>
              </a:spcAft>
              <a:buNone/>
            </a:pPr>
            <a:r>
              <a:rPr b="1" lang="en" sz="1700">
                <a:solidFill>
                  <a:srgbClr val="222C6A"/>
                </a:solidFill>
                <a:latin typeface="Book Antiqua"/>
                <a:ea typeface="Book Antiqua"/>
                <a:cs typeface="Book Antiqua"/>
                <a:sym typeface="Book Antiqua"/>
              </a:rPr>
              <a:t>School Gathering/Group Meetings: </a:t>
            </a:r>
            <a:endParaRPr b="1" sz="1700">
              <a:solidFill>
                <a:srgbClr val="222C6A"/>
              </a:solidFill>
              <a:latin typeface="Book Antiqua"/>
              <a:ea typeface="Book Antiqua"/>
              <a:cs typeface="Book Antiqua"/>
              <a:sym typeface="Book Antiqua"/>
            </a:endParaRPr>
          </a:p>
          <a:p>
            <a:pPr indent="-336550" lvl="0" marL="457200" rtl="0" algn="l">
              <a:spcBef>
                <a:spcPts val="0"/>
              </a:spcBef>
              <a:spcAft>
                <a:spcPts val="0"/>
              </a:spcAft>
              <a:buClr>
                <a:srgbClr val="222C6A"/>
              </a:buClr>
              <a:buSzPts val="1700"/>
              <a:buFont typeface="Book Antiqua"/>
              <a:buChar char="●"/>
            </a:pPr>
            <a:r>
              <a:rPr lang="en" sz="1700">
                <a:solidFill>
                  <a:srgbClr val="222C6A"/>
                </a:solidFill>
                <a:highlight>
                  <a:srgbClr val="FFFFFF"/>
                </a:highlight>
                <a:latin typeface="Book Antiqua"/>
                <a:ea typeface="Book Antiqua"/>
                <a:cs typeface="Book Antiqua"/>
                <a:sym typeface="Book Antiqua"/>
              </a:rPr>
              <a:t>Student assemblies, special performances or student clubs recommended to meet outside if weather permits</a:t>
            </a:r>
            <a:endParaRPr sz="1700">
              <a:solidFill>
                <a:srgbClr val="222C6A"/>
              </a:solidFill>
              <a:highlight>
                <a:srgbClr val="FFFFFF"/>
              </a:highlight>
              <a:latin typeface="Book Antiqua"/>
              <a:ea typeface="Book Antiqua"/>
              <a:cs typeface="Book Antiqua"/>
              <a:sym typeface="Book Antiqua"/>
            </a:endParaRPr>
          </a:p>
          <a:p>
            <a:pPr indent="-336550" lvl="0" marL="457200" rtl="0" algn="l">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If student based or Professional Learning Community (PLC) gatherings are conducted indoors the following Covid prevention protocols shall be followed with strict adherence: </a:t>
            </a:r>
            <a:endParaRPr sz="1700">
              <a:solidFill>
                <a:srgbClr val="222C6A"/>
              </a:solidFill>
              <a:highlight>
                <a:schemeClr val="lt1"/>
              </a:highlight>
              <a:latin typeface="Book Antiqua"/>
              <a:ea typeface="Book Antiqua"/>
              <a:cs typeface="Book Antiqua"/>
              <a:sym typeface="Book Antiqua"/>
            </a:endParaRPr>
          </a:p>
          <a:p>
            <a:pPr indent="-336550" lvl="1" marL="914400" marR="154823" rtl="0" algn="l">
              <a:lnSpc>
                <a:spcPct val="102278"/>
              </a:lnSpc>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Stay home when unwell and get tested</a:t>
            </a:r>
            <a:endParaRPr sz="1700">
              <a:solidFill>
                <a:srgbClr val="222C6A"/>
              </a:solidFill>
              <a:highlight>
                <a:schemeClr val="lt1"/>
              </a:highlight>
              <a:latin typeface="Book Antiqua"/>
              <a:ea typeface="Book Antiqua"/>
              <a:cs typeface="Book Antiqua"/>
              <a:sym typeface="Book Antiqua"/>
            </a:endParaRPr>
          </a:p>
          <a:p>
            <a:pPr indent="-336550" lvl="1" marL="914400" marR="154823" rtl="0" algn="l">
              <a:lnSpc>
                <a:spcPct val="102278"/>
              </a:lnSpc>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Proper masking    </a:t>
            </a:r>
            <a:endParaRPr sz="1700">
              <a:solidFill>
                <a:srgbClr val="222C6A"/>
              </a:solidFill>
              <a:highlight>
                <a:schemeClr val="lt1"/>
              </a:highlight>
              <a:latin typeface="Book Antiqua"/>
              <a:ea typeface="Book Antiqua"/>
              <a:cs typeface="Book Antiqua"/>
              <a:sym typeface="Book Antiqua"/>
            </a:endParaRPr>
          </a:p>
          <a:p>
            <a:pPr indent="-336550" lvl="1" marL="914400" marR="154823" rtl="0" algn="l">
              <a:lnSpc>
                <a:spcPct val="102278"/>
              </a:lnSpc>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Screening testing</a:t>
            </a:r>
            <a:endParaRPr sz="1700">
              <a:solidFill>
                <a:srgbClr val="222C6A"/>
              </a:solidFill>
              <a:highlight>
                <a:schemeClr val="lt1"/>
              </a:highlight>
              <a:latin typeface="Book Antiqua"/>
              <a:ea typeface="Book Antiqua"/>
              <a:cs typeface="Book Antiqua"/>
              <a:sym typeface="Book Antiqua"/>
            </a:endParaRPr>
          </a:p>
          <a:p>
            <a:pPr indent="-336550" lvl="1" marL="914400" rtl="0" algn="l">
              <a:lnSpc>
                <a:spcPct val="102278"/>
              </a:lnSpc>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Handwashing and respiratory etiquette</a:t>
            </a:r>
            <a:endParaRPr sz="1700">
              <a:solidFill>
                <a:srgbClr val="222C6A"/>
              </a:solidFill>
              <a:highlight>
                <a:schemeClr val="lt1"/>
              </a:highlight>
              <a:latin typeface="Book Antiqua"/>
              <a:ea typeface="Book Antiqua"/>
              <a:cs typeface="Book Antiqua"/>
              <a:sym typeface="Book Antiqua"/>
            </a:endParaRPr>
          </a:p>
          <a:p>
            <a:pPr indent="-336550" lvl="1" marL="914400" marR="154823" rtl="0" algn="l">
              <a:lnSpc>
                <a:spcPct val="102278"/>
              </a:lnSpc>
              <a:spcBef>
                <a:spcPts val="0"/>
              </a:spcBef>
              <a:spcAft>
                <a:spcPts val="0"/>
              </a:spcAft>
              <a:buClr>
                <a:srgbClr val="222C6A"/>
              </a:buClr>
              <a:buSzPts val="1700"/>
              <a:buFont typeface="Book Antiqua"/>
              <a:buChar char="○"/>
            </a:pPr>
            <a:r>
              <a:rPr lang="en" sz="1700">
                <a:solidFill>
                  <a:srgbClr val="222C6A"/>
                </a:solidFill>
                <a:highlight>
                  <a:schemeClr val="lt1"/>
                </a:highlight>
                <a:latin typeface="Book Antiqua"/>
                <a:ea typeface="Book Antiqua"/>
                <a:cs typeface="Book Antiqua"/>
                <a:sym typeface="Book Antiqua"/>
              </a:rPr>
              <a:t>Ventilation - keep doors and windows open</a:t>
            </a:r>
            <a:endParaRPr sz="1700">
              <a:solidFill>
                <a:srgbClr val="222C6A"/>
              </a:solidFill>
              <a:highlight>
                <a:schemeClr val="lt1"/>
              </a:highlight>
              <a:latin typeface="Book Antiqua"/>
              <a:ea typeface="Book Antiqua"/>
              <a:cs typeface="Book Antiqua"/>
              <a:sym typeface="Book Antiqua"/>
            </a:endParaRPr>
          </a:p>
          <a:p>
            <a:pPr indent="0" lvl="0" marL="914400" marR="154823" rtl="0" algn="l">
              <a:lnSpc>
                <a:spcPct val="102278"/>
              </a:lnSpc>
              <a:spcBef>
                <a:spcPts val="67"/>
              </a:spcBef>
              <a:spcAft>
                <a:spcPts val="0"/>
              </a:spcAft>
              <a:buNone/>
            </a:pPr>
            <a:r>
              <a:t/>
            </a:r>
            <a:endParaRPr>
              <a:solidFill>
                <a:srgbClr val="222C6A"/>
              </a:solidFill>
              <a:highlight>
                <a:schemeClr val="lt1"/>
              </a:highlight>
              <a:latin typeface="Book Antiqua"/>
              <a:ea typeface="Book Antiqua"/>
              <a:cs typeface="Book Antiqua"/>
              <a:sym typeface="Book Antiqua"/>
            </a:endParaRPr>
          </a:p>
          <a:p>
            <a:pPr indent="0" lvl="0" marL="457200" rtl="0" algn="l">
              <a:spcBef>
                <a:spcPts val="0"/>
              </a:spcBef>
              <a:spcAft>
                <a:spcPts val="0"/>
              </a:spcAft>
              <a:buNone/>
            </a:pPr>
            <a:r>
              <a:t/>
            </a:r>
            <a:endParaRPr sz="2000">
              <a:solidFill>
                <a:srgbClr val="222C6A"/>
              </a:solidFill>
              <a:highlight>
                <a:srgbClr val="FFFFFF"/>
              </a:highlight>
              <a:latin typeface="Book Antiqua"/>
              <a:ea typeface="Book Antiqua"/>
              <a:cs typeface="Book Antiqua"/>
              <a:sym typeface="Book Antiqua"/>
            </a:endParaRPr>
          </a:p>
          <a:p>
            <a:pPr indent="0" lvl="0" marL="0" rtl="0" algn="l">
              <a:spcBef>
                <a:spcPts val="0"/>
              </a:spcBef>
              <a:spcAft>
                <a:spcPts val="0"/>
              </a:spcAft>
              <a:buNone/>
            </a:pPr>
            <a:r>
              <a:t/>
            </a:r>
            <a:endParaRPr b="1" sz="2000">
              <a:solidFill>
                <a:srgbClr val="222C6A"/>
              </a:solidFill>
              <a:latin typeface="Book Antiqua"/>
              <a:ea typeface="Book Antiqua"/>
              <a:cs typeface="Book Antiqua"/>
              <a:sym typeface="Book Antiqua"/>
            </a:endParaRPr>
          </a:p>
        </p:txBody>
      </p:sp>
      <p:pic>
        <p:nvPicPr>
          <p:cNvPr id="249" name="Google Shape;249;p40"/>
          <p:cNvPicPr preferRelativeResize="0"/>
          <p:nvPr/>
        </p:nvPicPr>
        <p:blipFill>
          <a:blip r:embed="rId3">
            <a:alphaModFix/>
          </a:blip>
          <a:stretch>
            <a:fillRect/>
          </a:stretch>
        </p:blipFill>
        <p:spPr>
          <a:xfrm>
            <a:off x="7191375" y="3095300"/>
            <a:ext cx="1690951" cy="1810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nvSpPr>
        <p:spPr>
          <a:xfrm>
            <a:off x="62925" y="125825"/>
            <a:ext cx="856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222C6A"/>
                </a:solidFill>
              </a:rPr>
              <a:t>INDOOR AIR QUALITY</a:t>
            </a:r>
            <a:endParaRPr b="1" sz="2400">
              <a:solidFill>
                <a:srgbClr val="222C6A"/>
              </a:solidFill>
            </a:endParaRPr>
          </a:p>
        </p:txBody>
      </p:sp>
      <p:sp>
        <p:nvSpPr>
          <p:cNvPr id="255" name="Google Shape;255;p41"/>
          <p:cNvSpPr txBox="1"/>
          <p:nvPr/>
        </p:nvSpPr>
        <p:spPr>
          <a:xfrm>
            <a:off x="105600" y="896575"/>
            <a:ext cx="54153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WCCUSD will continue to use and maintain our upgraded air </a:t>
            </a:r>
            <a:r>
              <a:rPr lang="en" sz="2400"/>
              <a:t>filtration</a:t>
            </a:r>
            <a:r>
              <a:rPr lang="en" sz="2400"/>
              <a:t> systems in our schools and offices including in-room air purification or Merv-13 filters in built-in HVAC systems.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pic>
        <p:nvPicPr>
          <p:cNvPr id="256" name="Google Shape;256;p41"/>
          <p:cNvPicPr preferRelativeResize="0"/>
          <p:nvPr/>
        </p:nvPicPr>
        <p:blipFill>
          <a:blip r:embed="rId3">
            <a:alphaModFix/>
          </a:blip>
          <a:stretch>
            <a:fillRect/>
          </a:stretch>
        </p:blipFill>
        <p:spPr>
          <a:xfrm>
            <a:off x="5642600" y="896575"/>
            <a:ext cx="3300401" cy="2909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2"/>
          <p:cNvSpPr txBox="1"/>
          <p:nvPr/>
        </p:nvSpPr>
        <p:spPr>
          <a:xfrm>
            <a:off x="129125" y="98600"/>
            <a:ext cx="6319500" cy="5128200"/>
          </a:xfrm>
          <a:prstGeom prst="rect">
            <a:avLst/>
          </a:prstGeom>
          <a:noFill/>
          <a:ln>
            <a:noFill/>
          </a:ln>
        </p:spPr>
        <p:txBody>
          <a:bodyPr anchorCtr="0" anchor="t" bIns="91425" lIns="91425" spcFirstLastPara="1" rIns="91425" wrap="square" tIns="91425">
            <a:spAutoFit/>
          </a:bodyPr>
          <a:lstStyle/>
          <a:p>
            <a:pPr indent="0" lvl="0" marL="0" rtl="0" algn="l">
              <a:spcBef>
                <a:spcPts val="1392"/>
              </a:spcBef>
              <a:spcAft>
                <a:spcPts val="0"/>
              </a:spcAft>
              <a:buNone/>
            </a:pPr>
            <a:r>
              <a:rPr b="1" lang="en" sz="2300" u="sng">
                <a:solidFill>
                  <a:srgbClr val="24408F"/>
                </a:solidFill>
                <a:highlight>
                  <a:srgbClr val="FFFFFF"/>
                </a:highlight>
                <a:latin typeface="Tahoma"/>
                <a:ea typeface="Tahoma"/>
                <a:cs typeface="Tahoma"/>
                <a:sym typeface="Tahoma"/>
                <a:hlinkClick r:id="rId3">
                  <a:extLst>
                    <a:ext uri="{A12FA001-AC4F-418D-AE19-62706E023703}">
                      <ahyp:hlinkClr val="tx"/>
                    </a:ext>
                  </a:extLst>
                </a:hlinkClick>
              </a:rPr>
              <a:t>VOLUNTEER REQUIREMENTS:</a:t>
            </a:r>
            <a:endParaRPr b="1" sz="2300">
              <a:solidFill>
                <a:srgbClr val="24408F"/>
              </a:solidFill>
              <a:highlight>
                <a:srgbClr val="FFFFFF"/>
              </a:highlight>
              <a:latin typeface="Tahoma"/>
              <a:ea typeface="Tahoma"/>
              <a:cs typeface="Tahoma"/>
              <a:sym typeface="Tahoma"/>
            </a:endParaRPr>
          </a:p>
          <a:p>
            <a:pPr indent="0" lvl="0" marL="0" rtl="0" algn="l">
              <a:lnSpc>
                <a:spcPct val="115000"/>
              </a:lnSpc>
              <a:spcBef>
                <a:spcPts val="600"/>
              </a:spcBef>
              <a:spcAft>
                <a:spcPts val="0"/>
              </a:spcAft>
              <a:buNone/>
            </a:pPr>
            <a:r>
              <a:rPr lang="en">
                <a:solidFill>
                  <a:srgbClr val="222C6A"/>
                </a:solidFill>
                <a:highlight>
                  <a:srgbClr val="FFFFFF"/>
                </a:highlight>
                <a:latin typeface="Book Antiqua"/>
                <a:ea typeface="Book Antiqua"/>
                <a:cs typeface="Book Antiqua"/>
                <a:sym typeface="Book Antiqua"/>
              </a:rPr>
              <a:t>Schools and WCCUSD facilities should limit nonessential volunteers, and activities involving external groups or organizations with people who are not fully vaccinated, particularly in areas where there is moderate-to-high COVID-19 community transmission. Volunteers shall adhere to the following procedures: </a:t>
            </a:r>
            <a:endParaRPr>
              <a:solidFill>
                <a:srgbClr val="222C6A"/>
              </a:solidFill>
              <a:highlight>
                <a:srgbClr val="FFFFFF"/>
              </a:highlight>
              <a:latin typeface="Book Antiqua"/>
              <a:ea typeface="Book Antiqua"/>
              <a:cs typeface="Book Antiqua"/>
              <a:sym typeface="Book Antiqua"/>
            </a:endParaRPr>
          </a:p>
          <a:p>
            <a:pPr indent="0" lvl="0" marL="0" rtl="0" algn="l">
              <a:lnSpc>
                <a:spcPct val="115000"/>
              </a:lnSpc>
              <a:spcBef>
                <a:spcPts val="0"/>
              </a:spcBef>
              <a:spcAft>
                <a:spcPts val="0"/>
              </a:spcAft>
              <a:buNone/>
            </a:pPr>
            <a:r>
              <a:t/>
            </a:r>
            <a:endParaRPr>
              <a:solidFill>
                <a:srgbClr val="222C6A"/>
              </a:solidFill>
              <a:highlight>
                <a:srgbClr val="FFFFFF"/>
              </a:highlight>
              <a:latin typeface="Book Antiqua"/>
              <a:ea typeface="Book Antiqua"/>
              <a:cs typeface="Book Antiqua"/>
              <a:sym typeface="Book Antiqua"/>
            </a:endParaRPr>
          </a:p>
          <a:p>
            <a:pPr indent="-330200" lvl="0" marL="457200" marR="154823" rtl="0" algn="l">
              <a:lnSpc>
                <a:spcPct val="102278"/>
              </a:lnSpc>
              <a:spcBef>
                <a:spcPts val="67"/>
              </a:spcBef>
              <a:spcAft>
                <a:spcPts val="0"/>
              </a:spcAft>
              <a:buClr>
                <a:srgbClr val="222C6A"/>
              </a:buClr>
              <a:buSzPts val="1600"/>
              <a:buChar char="●"/>
            </a:pPr>
            <a:r>
              <a:rPr lang="en" sz="1600">
                <a:solidFill>
                  <a:srgbClr val="222C6A"/>
                </a:solidFill>
                <a:highlight>
                  <a:srgbClr val="FFFFFF"/>
                </a:highlight>
                <a:latin typeface="Book Antiqua"/>
                <a:ea typeface="Book Antiqua"/>
                <a:cs typeface="Book Antiqua"/>
                <a:sym typeface="Book Antiqua"/>
              </a:rPr>
              <a:t>Volunteers (including parents) will </a:t>
            </a:r>
            <a:r>
              <a:rPr b="1" lang="en" sz="1600">
                <a:solidFill>
                  <a:srgbClr val="222C6A"/>
                </a:solidFill>
                <a:highlight>
                  <a:srgbClr val="FFFFFF"/>
                </a:highlight>
                <a:latin typeface="Book Antiqua"/>
                <a:ea typeface="Book Antiqua"/>
                <a:cs typeface="Book Antiqua"/>
                <a:sym typeface="Book Antiqua"/>
              </a:rPr>
              <a:t>not</a:t>
            </a:r>
            <a:r>
              <a:rPr lang="en" sz="1600">
                <a:solidFill>
                  <a:srgbClr val="222C6A"/>
                </a:solidFill>
                <a:highlight>
                  <a:srgbClr val="FFFFFF"/>
                </a:highlight>
                <a:latin typeface="Book Antiqua"/>
                <a:ea typeface="Book Antiqua"/>
                <a:cs typeface="Book Antiqua"/>
                <a:sym typeface="Book Antiqua"/>
              </a:rPr>
              <a:t> be allowed on campus without </a:t>
            </a:r>
            <a:r>
              <a:rPr b="1" lang="en" sz="1600">
                <a:solidFill>
                  <a:srgbClr val="222C6A"/>
                </a:solidFill>
                <a:highlight>
                  <a:srgbClr val="FFFFFF"/>
                </a:highlight>
                <a:latin typeface="Book Antiqua"/>
                <a:ea typeface="Book Antiqua"/>
                <a:cs typeface="Book Antiqua"/>
                <a:sym typeface="Book Antiqua"/>
              </a:rPr>
              <a:t>approval </a:t>
            </a:r>
            <a:r>
              <a:rPr b="1" lang="en" sz="1600">
                <a:solidFill>
                  <a:srgbClr val="222C6A"/>
                </a:solidFill>
                <a:highlight>
                  <a:srgbClr val="FFFFFF"/>
                </a:highlight>
                <a:latin typeface="Book Antiqua"/>
                <a:ea typeface="Book Antiqua"/>
                <a:cs typeface="Book Antiqua"/>
                <a:sym typeface="Book Antiqua"/>
              </a:rPr>
              <a:t>from the site </a:t>
            </a:r>
            <a:r>
              <a:rPr b="1" lang="en" sz="1600">
                <a:solidFill>
                  <a:srgbClr val="222C6A"/>
                </a:solidFill>
                <a:highlight>
                  <a:srgbClr val="FFFFFF"/>
                </a:highlight>
                <a:latin typeface="Book Antiqua"/>
                <a:ea typeface="Book Antiqua"/>
                <a:cs typeface="Book Antiqua"/>
                <a:sym typeface="Book Antiqua"/>
              </a:rPr>
              <a:t>administrator a</a:t>
            </a:r>
            <a:r>
              <a:rPr b="1" lang="en" sz="1600">
                <a:solidFill>
                  <a:srgbClr val="222C6A"/>
                </a:solidFill>
                <a:highlight>
                  <a:srgbClr val="FFFFFF"/>
                </a:highlight>
                <a:latin typeface="Book Antiqua"/>
                <a:ea typeface="Book Antiqua"/>
                <a:cs typeface="Book Antiqua"/>
                <a:sym typeface="Book Antiqua"/>
              </a:rPr>
              <a:t>nd compliance with the *WCCUSD Covid prevention protocols.</a:t>
            </a:r>
            <a:endParaRPr b="1" sz="1600">
              <a:solidFill>
                <a:srgbClr val="222C6A"/>
              </a:solidFill>
              <a:highlight>
                <a:srgbClr val="FFFFFF"/>
              </a:highlight>
              <a:latin typeface="Book Antiqua"/>
              <a:ea typeface="Book Antiqua"/>
              <a:cs typeface="Book Antiqua"/>
              <a:sym typeface="Book Antiqua"/>
            </a:endParaRPr>
          </a:p>
          <a:p>
            <a:pPr indent="-330200" lvl="0" marL="457200" marR="154823" rtl="0" algn="l">
              <a:lnSpc>
                <a:spcPct val="102278"/>
              </a:lnSpc>
              <a:spcBef>
                <a:spcPts val="0"/>
              </a:spcBef>
              <a:spcAft>
                <a:spcPts val="0"/>
              </a:spcAft>
              <a:buClr>
                <a:srgbClr val="222C6A"/>
              </a:buClr>
              <a:buSzPts val="1600"/>
              <a:buFont typeface="Book Antiqua"/>
              <a:buChar char="●"/>
            </a:pPr>
            <a:r>
              <a:rPr lang="en" sz="1600">
                <a:solidFill>
                  <a:srgbClr val="222C6A"/>
                </a:solidFill>
                <a:highlight>
                  <a:srgbClr val="FFFFFF"/>
                </a:highlight>
                <a:latin typeface="Book Antiqua"/>
                <a:ea typeface="Book Antiqua"/>
                <a:cs typeface="Book Antiqua"/>
                <a:sym typeface="Book Antiqua"/>
              </a:rPr>
              <a:t>Volunteers shall also submit to the normal WCCUSD Community Engagement office application/clearance process(</a:t>
            </a:r>
            <a:r>
              <a:rPr lang="en" sz="1600" u="sng">
                <a:solidFill>
                  <a:srgbClr val="222C6A"/>
                </a:solidFill>
                <a:highlight>
                  <a:srgbClr val="FFFFFF"/>
                </a:highlight>
                <a:latin typeface="Book Antiqua"/>
                <a:ea typeface="Book Antiqua"/>
                <a:cs typeface="Book Antiqua"/>
                <a:sym typeface="Book Antiqua"/>
                <a:hlinkClick r:id="rId4">
                  <a:extLst>
                    <a:ext uri="{A12FA001-AC4F-418D-AE19-62706E023703}">
                      <ahyp:hlinkClr val="tx"/>
                    </a:ext>
                  </a:extLst>
                </a:hlinkClick>
              </a:rPr>
              <a:t>Volunteer Services</a:t>
            </a:r>
            <a:r>
              <a:rPr lang="en" sz="1600">
                <a:solidFill>
                  <a:srgbClr val="222C6A"/>
                </a:solidFill>
                <a:highlight>
                  <a:srgbClr val="FFFFFF"/>
                </a:highlight>
                <a:latin typeface="Book Antiqua"/>
                <a:ea typeface="Book Antiqua"/>
                <a:cs typeface="Book Antiqua"/>
                <a:sym typeface="Book Antiqua"/>
              </a:rPr>
              <a:t>)</a:t>
            </a:r>
            <a:endParaRPr sz="1600">
              <a:solidFill>
                <a:srgbClr val="222C6A"/>
              </a:solidFill>
              <a:highlight>
                <a:srgbClr val="FFFFFF"/>
              </a:highlight>
              <a:latin typeface="Book Antiqua"/>
              <a:ea typeface="Book Antiqua"/>
              <a:cs typeface="Book Antiqua"/>
              <a:sym typeface="Book Antiqua"/>
            </a:endParaRPr>
          </a:p>
          <a:p>
            <a:pPr indent="-330200" lvl="0" marL="457200" marR="154823" rtl="0" algn="l">
              <a:lnSpc>
                <a:spcPct val="102278"/>
              </a:lnSpc>
              <a:spcBef>
                <a:spcPts val="0"/>
              </a:spcBef>
              <a:spcAft>
                <a:spcPts val="0"/>
              </a:spcAft>
              <a:buClr>
                <a:srgbClr val="222C6A"/>
              </a:buClr>
              <a:buSzPts val="1600"/>
              <a:buFont typeface="Book Antiqua"/>
              <a:buChar char="●"/>
            </a:pPr>
            <a:r>
              <a:rPr lang="en" sz="1600">
                <a:solidFill>
                  <a:srgbClr val="222C6A"/>
                </a:solidFill>
                <a:highlight>
                  <a:srgbClr val="FFFFFF"/>
                </a:highlight>
                <a:latin typeface="Book Antiqua"/>
                <a:ea typeface="Book Antiqua"/>
                <a:cs typeface="Book Antiqua"/>
                <a:sym typeface="Book Antiqua"/>
              </a:rPr>
              <a:t>Any </a:t>
            </a:r>
            <a:r>
              <a:rPr lang="en" sz="1600">
                <a:solidFill>
                  <a:srgbClr val="222C6A"/>
                </a:solidFill>
                <a:highlight>
                  <a:srgbClr val="FFFFFF"/>
                </a:highlight>
                <a:latin typeface="Book Antiqua"/>
                <a:ea typeface="Book Antiqua"/>
                <a:cs typeface="Book Antiqua"/>
                <a:sym typeface="Book Antiqua"/>
              </a:rPr>
              <a:t>volunteer p</a:t>
            </a:r>
            <a:r>
              <a:rPr lang="en" sz="1600">
                <a:solidFill>
                  <a:srgbClr val="222C6A"/>
                </a:solidFill>
                <a:highlight>
                  <a:srgbClr val="FFFFFF"/>
                </a:highlight>
                <a:latin typeface="Book Antiqua"/>
                <a:ea typeface="Book Antiqua"/>
                <a:cs typeface="Book Antiqua"/>
                <a:sym typeface="Book Antiqua"/>
              </a:rPr>
              <a:t>ermitted on the campus must first check-in</a:t>
            </a:r>
            <a:r>
              <a:rPr lang="en" sz="1600">
                <a:solidFill>
                  <a:srgbClr val="222C6A"/>
                </a:solidFill>
                <a:latin typeface="Book Antiqua"/>
                <a:ea typeface="Book Antiqua"/>
                <a:cs typeface="Book Antiqua"/>
                <a:sym typeface="Book Antiqua"/>
              </a:rPr>
              <a:t> </a:t>
            </a:r>
            <a:r>
              <a:rPr lang="en" sz="1600">
                <a:solidFill>
                  <a:srgbClr val="222C6A"/>
                </a:solidFill>
                <a:highlight>
                  <a:srgbClr val="FFFFFF"/>
                </a:highlight>
                <a:latin typeface="Book Antiqua"/>
                <a:ea typeface="Book Antiqua"/>
                <a:cs typeface="Book Antiqua"/>
                <a:sym typeface="Book Antiqua"/>
              </a:rPr>
              <a:t>at the school office and adhere to all posted health and</a:t>
            </a:r>
            <a:r>
              <a:rPr lang="en" sz="1600">
                <a:solidFill>
                  <a:srgbClr val="222C6A"/>
                </a:solidFill>
                <a:latin typeface="Book Antiqua"/>
                <a:ea typeface="Book Antiqua"/>
                <a:cs typeface="Book Antiqua"/>
                <a:sym typeface="Book Antiqua"/>
              </a:rPr>
              <a:t> </a:t>
            </a:r>
            <a:r>
              <a:rPr lang="en" sz="1600">
                <a:solidFill>
                  <a:srgbClr val="222C6A"/>
                </a:solidFill>
                <a:highlight>
                  <a:srgbClr val="FFFFFF"/>
                </a:highlight>
                <a:latin typeface="Book Antiqua"/>
                <a:ea typeface="Book Antiqua"/>
                <a:cs typeface="Book Antiqua"/>
                <a:sym typeface="Book Antiqua"/>
              </a:rPr>
              <a:t>safety protocols</a:t>
            </a:r>
            <a:endParaRPr sz="1600">
              <a:solidFill>
                <a:srgbClr val="222C6A"/>
              </a:solidFill>
              <a:highlight>
                <a:srgbClr val="FFFFFF"/>
              </a:highlight>
              <a:latin typeface="Book Antiqua"/>
              <a:ea typeface="Book Antiqua"/>
              <a:cs typeface="Book Antiqua"/>
              <a:sym typeface="Book Antiqua"/>
            </a:endParaRPr>
          </a:p>
          <a:p>
            <a:pPr indent="-330200" lvl="0" marL="457200" marR="154823" rtl="0" algn="l">
              <a:lnSpc>
                <a:spcPct val="102278"/>
              </a:lnSpc>
              <a:spcBef>
                <a:spcPts val="0"/>
              </a:spcBef>
              <a:spcAft>
                <a:spcPts val="0"/>
              </a:spcAft>
              <a:buClr>
                <a:srgbClr val="222C6A"/>
              </a:buClr>
              <a:buSzPts val="1600"/>
              <a:buFont typeface="Book Antiqua"/>
              <a:buChar char="●"/>
            </a:pPr>
            <a:r>
              <a:rPr lang="en" sz="1600">
                <a:solidFill>
                  <a:srgbClr val="222C6A"/>
                </a:solidFill>
                <a:latin typeface="Book Antiqua"/>
                <a:ea typeface="Book Antiqua"/>
                <a:cs typeface="Book Antiqua"/>
                <a:sym typeface="Book Antiqua"/>
              </a:rPr>
              <a:t>Schools should not limit access for </a:t>
            </a:r>
            <a:r>
              <a:rPr lang="en" sz="1600" u="sng">
                <a:solidFill>
                  <a:srgbClr val="222C6A"/>
                </a:solidFill>
                <a:latin typeface="Book Antiqua"/>
                <a:ea typeface="Book Antiqua"/>
                <a:cs typeface="Book Antiqua"/>
                <a:sym typeface="Book Antiqua"/>
                <a:hlinkClick r:id="rId5">
                  <a:extLst>
                    <a:ext uri="{A12FA001-AC4F-418D-AE19-62706E023703}">
                      <ahyp:hlinkClr val="tx"/>
                    </a:ext>
                  </a:extLst>
                </a:hlinkClick>
              </a:rPr>
              <a:t>direct service providers</a:t>
            </a:r>
            <a:r>
              <a:rPr lang="en" sz="1600">
                <a:solidFill>
                  <a:srgbClr val="222C6A"/>
                </a:solidFill>
                <a:latin typeface="Book Antiqua"/>
                <a:ea typeface="Book Antiqua"/>
                <a:cs typeface="Book Antiqua"/>
                <a:sym typeface="Book Antiqua"/>
              </a:rPr>
              <a:t>, but can ensure compliance with school </a:t>
            </a:r>
            <a:r>
              <a:rPr lang="en" sz="1600">
                <a:solidFill>
                  <a:srgbClr val="222C6A"/>
                </a:solidFill>
                <a:latin typeface="Book Antiqua"/>
                <a:ea typeface="Book Antiqua"/>
                <a:cs typeface="Book Antiqua"/>
                <a:sym typeface="Book Antiqua"/>
              </a:rPr>
              <a:t>volunteer </a:t>
            </a:r>
            <a:r>
              <a:rPr lang="en" sz="1600">
                <a:solidFill>
                  <a:srgbClr val="222C6A"/>
                </a:solidFill>
                <a:latin typeface="Book Antiqua"/>
                <a:ea typeface="Book Antiqua"/>
                <a:cs typeface="Book Antiqua"/>
                <a:sym typeface="Book Antiqua"/>
              </a:rPr>
              <a:t>policies.</a:t>
            </a:r>
            <a:endParaRPr sz="1600">
              <a:solidFill>
                <a:srgbClr val="222C6A"/>
              </a:solidFill>
            </a:endParaRPr>
          </a:p>
        </p:txBody>
      </p:sp>
      <p:pic>
        <p:nvPicPr>
          <p:cNvPr id="262" name="Google Shape;262;p42"/>
          <p:cNvPicPr preferRelativeResize="0"/>
          <p:nvPr/>
        </p:nvPicPr>
        <p:blipFill>
          <a:blip r:embed="rId6">
            <a:alphaModFix/>
          </a:blip>
          <a:stretch>
            <a:fillRect/>
          </a:stretch>
        </p:blipFill>
        <p:spPr>
          <a:xfrm>
            <a:off x="6448625" y="408975"/>
            <a:ext cx="2454198" cy="4372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volution">
  <a:themeElements>
    <a:clrScheme name="Revolution">
      <a:dk1>
        <a:srgbClr val="000000"/>
      </a:dk1>
      <a:lt1>
        <a:srgbClr val="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